
<file path=[Content_Types].xml><?xml version="1.0" encoding="utf-8"?>
<Types xmlns="http://schemas.openxmlformats.org/package/2006/content-types">
  <Default Extension="fntdata" ContentType="application/x-fontdata"/>
  <Default Extension="gif" ContentType="image/gif"/>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 id="2147483667" r:id="rId2"/>
    <p:sldMasterId id="2147483668" r:id="rId3"/>
  </p:sldMasterIdLst>
  <p:notesMasterIdLst>
    <p:notesMasterId r:id="rId75"/>
  </p:notesMasterIdLst>
  <p:sldIdLst>
    <p:sldId id="256" r:id="rId4"/>
    <p:sldId id="294" r:id="rId5"/>
    <p:sldId id="325" r:id="rId6"/>
    <p:sldId id="301" r:id="rId7"/>
    <p:sldId id="324" r:id="rId8"/>
    <p:sldId id="263" r:id="rId9"/>
    <p:sldId id="269" r:id="rId10"/>
    <p:sldId id="322" r:id="rId11"/>
    <p:sldId id="293" r:id="rId12"/>
    <p:sldId id="321" r:id="rId13"/>
    <p:sldId id="303" r:id="rId14"/>
    <p:sldId id="304" r:id="rId15"/>
    <p:sldId id="320" r:id="rId16"/>
    <p:sldId id="298" r:id="rId17"/>
    <p:sldId id="300" r:id="rId18"/>
    <p:sldId id="315" r:id="rId19"/>
    <p:sldId id="299" r:id="rId20"/>
    <p:sldId id="323" r:id="rId21"/>
    <p:sldId id="314" r:id="rId22"/>
    <p:sldId id="319" r:id="rId23"/>
    <p:sldId id="296" r:id="rId24"/>
    <p:sldId id="297" r:id="rId25"/>
    <p:sldId id="331" r:id="rId26"/>
    <p:sldId id="313" r:id="rId27"/>
    <p:sldId id="330" r:id="rId28"/>
    <p:sldId id="316" r:id="rId29"/>
    <p:sldId id="317" r:id="rId30"/>
    <p:sldId id="329" r:id="rId31"/>
    <p:sldId id="309" r:id="rId32"/>
    <p:sldId id="305" r:id="rId33"/>
    <p:sldId id="306" r:id="rId34"/>
    <p:sldId id="307" r:id="rId35"/>
    <p:sldId id="308" r:id="rId36"/>
    <p:sldId id="310" r:id="rId37"/>
    <p:sldId id="312" r:id="rId38"/>
    <p:sldId id="327" r:id="rId39"/>
    <p:sldId id="328" r:id="rId40"/>
    <p:sldId id="332" r:id="rId41"/>
    <p:sldId id="333" r:id="rId42"/>
    <p:sldId id="334" r:id="rId43"/>
    <p:sldId id="335" r:id="rId44"/>
    <p:sldId id="258" r:id="rId45"/>
    <p:sldId id="259" r:id="rId46"/>
    <p:sldId id="260" r:id="rId47"/>
    <p:sldId id="261" r:id="rId48"/>
    <p:sldId id="264" r:id="rId49"/>
    <p:sldId id="265" r:id="rId50"/>
    <p:sldId id="266" r:id="rId51"/>
    <p:sldId id="267" r:id="rId52"/>
    <p:sldId id="268" r:id="rId53"/>
    <p:sldId id="270" r:id="rId54"/>
    <p:sldId id="272" r:id="rId55"/>
    <p:sldId id="274" r:id="rId56"/>
    <p:sldId id="275" r:id="rId57"/>
    <p:sldId id="276" r:id="rId58"/>
    <p:sldId id="277" r:id="rId59"/>
    <p:sldId id="278" r:id="rId60"/>
    <p:sldId id="279" r:id="rId61"/>
    <p:sldId id="280" r:id="rId62"/>
    <p:sldId id="281" r:id="rId63"/>
    <p:sldId id="282" r:id="rId64"/>
    <p:sldId id="283" r:id="rId65"/>
    <p:sldId id="284" r:id="rId66"/>
    <p:sldId id="285" r:id="rId67"/>
    <p:sldId id="286" r:id="rId68"/>
    <p:sldId id="287" r:id="rId69"/>
    <p:sldId id="288" r:id="rId70"/>
    <p:sldId id="289" r:id="rId71"/>
    <p:sldId id="290" r:id="rId72"/>
    <p:sldId id="291" r:id="rId73"/>
    <p:sldId id="292" r:id="rId74"/>
  </p:sldIdLst>
  <p:sldSz cx="9144000" cy="5143500" type="screen16x9"/>
  <p:notesSz cx="6858000" cy="9144000"/>
  <p:embeddedFontLst>
    <p:embeddedFont>
      <p:font typeface="Amatic SC" panose="00000500000000000000" pitchFamily="2" charset="-79"/>
      <p:regular r:id="rId76"/>
      <p:bold r:id="rId77"/>
    </p:embeddedFont>
    <p:embeddedFont>
      <p:font typeface="Avenir Next LT Pro" panose="020B0504020202020204" pitchFamily="34" charset="0"/>
      <p:regular r:id="rId78"/>
      <p:bold r:id="rId79"/>
      <p:italic r:id="rId80"/>
      <p:boldItalic r:id="rId81"/>
    </p:embeddedFont>
    <p:embeddedFont>
      <p:font typeface="Bree Serif" panose="020B0604020202020204" charset="0"/>
      <p:regular r:id="rId82"/>
    </p:embeddedFont>
    <p:embeddedFont>
      <p:font typeface="Calibri" panose="020F0502020204030204" pitchFamily="34" charset="0"/>
      <p:regular r:id="rId83"/>
      <p:bold r:id="rId84"/>
      <p:italic r:id="rId85"/>
      <p:boldItalic r:id="rId86"/>
    </p:embeddedFont>
    <p:embeddedFont>
      <p:font typeface="Didact Gothic" panose="00000500000000000000" pitchFamily="2" charset="0"/>
      <p:regular r:id="rId87"/>
    </p:embeddedFont>
    <p:embeddedFont>
      <p:font typeface="Impact" panose="020B0806030902050204" pitchFamily="34" charset="0"/>
      <p:regular r:id="rId88"/>
    </p:embeddedFont>
    <p:embeddedFont>
      <p:font typeface="Proxima Nova" panose="020B0604020202020204" charset="0"/>
      <p:regular r:id="rId89"/>
      <p:bold r:id="rId90"/>
      <p:italic r:id="rId91"/>
      <p:boldItalic r:id="rId92"/>
    </p:embeddedFont>
    <p:embeddedFont>
      <p:font typeface="Proxima Nova Semibold" panose="020B0604020202020204" charset="0"/>
      <p:regular r:id="rId93"/>
      <p:bold r:id="rId94"/>
      <p:boldItalic r:id="rId95"/>
    </p:embeddedFont>
    <p:embeddedFont>
      <p:font typeface="Roboto Black" panose="02000000000000000000" pitchFamily="2" charset="0"/>
      <p:bold r:id="rId96"/>
      <p:boldItalic r:id="rId97"/>
    </p:embeddedFont>
    <p:embeddedFont>
      <p:font typeface="Roboto Light" panose="02000000000000000000" pitchFamily="2" charset="0"/>
      <p:regular r:id="rId98"/>
      <p:bold r:id="rId99"/>
      <p:italic r:id="rId100"/>
      <p:boldItalic r:id="rId101"/>
    </p:embeddedFont>
    <p:embeddedFont>
      <p:font typeface="Roboto Medium" panose="02000000000000000000" pitchFamily="2" charset="0"/>
      <p:regular r:id="rId102"/>
      <p:bold r:id="rId103"/>
      <p:italic r:id="rId104"/>
      <p:boldItalic r:id="rId105"/>
    </p:embeddedFont>
    <p:embeddedFont>
      <p:font typeface="Roboto Mono Thin" panose="020B0604020202020204" charset="0"/>
      <p:regular r:id="rId106"/>
      <p:bold r:id="rId107"/>
      <p:italic r:id="rId108"/>
      <p:boldItalic r:id="rId109"/>
    </p:embeddedFont>
    <p:embeddedFont>
      <p:font typeface="Roboto Thin" panose="02000000000000000000" pitchFamily="2" charset="0"/>
      <p:regular r:id="rId110"/>
      <p:bold r:id="rId111"/>
      <p:italic r:id="rId112"/>
      <p:boldItalic r:id="rId113"/>
    </p:embeddedFont>
    <p:embeddedFont>
      <p:font typeface="Share Tech" panose="00000500000000000000" pitchFamily="2" charset="0"/>
      <p:regular r:id="rId11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ção Predefinida" id="{6C378665-2791-4F29-95B7-4FDB41141F7D}">
          <p14:sldIdLst>
            <p14:sldId id="256"/>
            <p14:sldId id="294"/>
            <p14:sldId id="325"/>
            <p14:sldId id="301"/>
            <p14:sldId id="324"/>
            <p14:sldId id="263"/>
            <p14:sldId id="269"/>
            <p14:sldId id="322"/>
            <p14:sldId id="293"/>
            <p14:sldId id="321"/>
            <p14:sldId id="303"/>
            <p14:sldId id="304"/>
            <p14:sldId id="320"/>
            <p14:sldId id="298"/>
            <p14:sldId id="300"/>
            <p14:sldId id="315"/>
            <p14:sldId id="299"/>
            <p14:sldId id="323"/>
            <p14:sldId id="314"/>
            <p14:sldId id="319"/>
            <p14:sldId id="296"/>
            <p14:sldId id="297"/>
            <p14:sldId id="331"/>
            <p14:sldId id="313"/>
            <p14:sldId id="330"/>
            <p14:sldId id="316"/>
            <p14:sldId id="317"/>
            <p14:sldId id="329"/>
            <p14:sldId id="309"/>
            <p14:sldId id="305"/>
            <p14:sldId id="306"/>
            <p14:sldId id="307"/>
            <p14:sldId id="308"/>
            <p14:sldId id="310"/>
            <p14:sldId id="312"/>
            <p14:sldId id="327"/>
            <p14:sldId id="328"/>
            <p14:sldId id="332"/>
            <p14:sldId id="333"/>
            <p14:sldId id="334"/>
            <p14:sldId id="335"/>
            <p14:sldId id="258"/>
            <p14:sldId id="259"/>
            <p14:sldId id="260"/>
            <p14:sldId id="261"/>
            <p14:sldId id="264"/>
            <p14:sldId id="265"/>
            <p14:sldId id="266"/>
            <p14:sldId id="267"/>
            <p14:sldId id="268"/>
            <p14:sldId id="270"/>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2A47"/>
    <a:srgbClr val="052541"/>
    <a:srgbClr val="48FF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683395-09D1-4084-AD48-B87055B85A66}" v="120" dt="2022-06-23T17:57:29.605"/>
  </p1510:revLst>
</p1510:revInfo>
</file>

<file path=ppt/tableStyles.xml><?xml version="1.0" encoding="utf-8"?>
<a:tblStyleLst xmlns:a="http://schemas.openxmlformats.org/drawingml/2006/main" def="{E28737A6-F2E6-4205-AE6A-519E734AA0F7}">
  <a:tblStyle styleId="{E28737A6-F2E6-4205-AE6A-519E734AA0F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Estilo com Tema 1 - Destaque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2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theme" Target="theme/theme1.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font" Target="fonts/font9.fntdata"/><Relationship Id="rId89" Type="http://schemas.openxmlformats.org/officeDocument/2006/relationships/font" Target="fonts/font14.fntdata"/><Relationship Id="rId112" Type="http://schemas.openxmlformats.org/officeDocument/2006/relationships/font" Target="fonts/font37.fntdata"/><Relationship Id="rId16" Type="http://schemas.openxmlformats.org/officeDocument/2006/relationships/slide" Target="slides/slide13.xml"/><Relationship Id="rId107" Type="http://schemas.openxmlformats.org/officeDocument/2006/relationships/font" Target="fonts/font32.fntdata"/><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font" Target="fonts/font4.fntdata"/><Relationship Id="rId102" Type="http://schemas.openxmlformats.org/officeDocument/2006/relationships/font" Target="fonts/font27.fntdata"/><Relationship Id="rId5" Type="http://schemas.openxmlformats.org/officeDocument/2006/relationships/slide" Target="slides/slide2.xml"/><Relationship Id="rId90" Type="http://schemas.openxmlformats.org/officeDocument/2006/relationships/font" Target="fonts/font15.fntdata"/><Relationship Id="rId95" Type="http://schemas.openxmlformats.org/officeDocument/2006/relationships/font" Target="fonts/font20.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font" Target="fonts/font38.fntdata"/><Relationship Id="rId118" Type="http://schemas.openxmlformats.org/officeDocument/2006/relationships/tableStyles" Target="tableStyles.xml"/><Relationship Id="rId80" Type="http://schemas.openxmlformats.org/officeDocument/2006/relationships/font" Target="fonts/font5.fntdata"/><Relationship Id="rId85" Type="http://schemas.openxmlformats.org/officeDocument/2006/relationships/font" Target="fonts/font10.fntdata"/><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font" Target="fonts/font28.fntdata"/><Relationship Id="rId108" Type="http://schemas.openxmlformats.org/officeDocument/2006/relationships/font" Target="fonts/font33.fntdata"/><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notesMaster" Target="notesMasters/notesMaster1.xml"/><Relationship Id="rId91" Type="http://schemas.openxmlformats.org/officeDocument/2006/relationships/font" Target="fonts/font16.fntdata"/><Relationship Id="rId96"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font" Target="fonts/font39.fntdata"/><Relationship Id="rId119" Type="http://schemas.microsoft.com/office/2016/11/relationships/changesInfo" Target="changesInfos/changesInfo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font" Target="fonts/font11.fntdata"/><Relationship Id="rId94" Type="http://schemas.openxmlformats.org/officeDocument/2006/relationships/font" Target="fonts/font19.fntdata"/><Relationship Id="rId99" Type="http://schemas.openxmlformats.org/officeDocument/2006/relationships/font" Target="fonts/font24.fntdata"/><Relationship Id="rId101" Type="http://schemas.openxmlformats.org/officeDocument/2006/relationships/font" Target="fonts/font26.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34.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1.fntdata"/><Relationship Id="rId97" Type="http://schemas.openxmlformats.org/officeDocument/2006/relationships/font" Target="fonts/font22.fntdata"/><Relationship Id="rId104" Type="http://schemas.openxmlformats.org/officeDocument/2006/relationships/font" Target="fonts/font29.fntdata"/><Relationship Id="rId120" Type="http://schemas.microsoft.com/office/2015/10/relationships/revisionInfo" Target="revisionInfo.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17.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font" Target="fonts/font12.fntdata"/><Relationship Id="rId110" Type="http://schemas.openxmlformats.org/officeDocument/2006/relationships/font" Target="fonts/font35.fntdata"/><Relationship Id="rId115" Type="http://schemas.openxmlformats.org/officeDocument/2006/relationships/presProps" Target="presProps.xml"/><Relationship Id="rId61" Type="http://schemas.openxmlformats.org/officeDocument/2006/relationships/slide" Target="slides/slide58.xml"/><Relationship Id="rId82" Type="http://schemas.openxmlformats.org/officeDocument/2006/relationships/font" Target="fonts/font7.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font" Target="fonts/font2.fntdata"/><Relationship Id="rId100" Type="http://schemas.openxmlformats.org/officeDocument/2006/relationships/font" Target="fonts/font25.fntdata"/><Relationship Id="rId105" Type="http://schemas.openxmlformats.org/officeDocument/2006/relationships/font" Target="fonts/font30.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font" Target="fonts/font18.fntdata"/><Relationship Id="rId98" Type="http://schemas.openxmlformats.org/officeDocument/2006/relationships/font" Target="fonts/font23.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font" Target="fonts/font8.fntdata"/><Relationship Id="rId88" Type="http://schemas.openxmlformats.org/officeDocument/2006/relationships/font" Target="fonts/font13.fntdata"/><Relationship Id="rId111" Type="http://schemas.openxmlformats.org/officeDocument/2006/relationships/font" Target="fonts/font36.fntdata"/><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font" Target="fonts/font3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ão Pedro de Noronha e Aragão" userId="3e7262fa-96d4-4136-917c-3f6927288669" providerId="ADAL" clId="{4A683395-09D1-4084-AD48-B87055B85A66}"/>
    <pc:docChg chg="undo redo custSel addSld delSld modSld sldOrd addSection delSection modSection">
      <pc:chgData name="João Pedro de Noronha e Aragão" userId="3e7262fa-96d4-4136-917c-3f6927288669" providerId="ADAL" clId="{4A683395-09D1-4084-AD48-B87055B85A66}" dt="2022-06-23T17:57:35.896" v="7622"/>
      <pc:docMkLst>
        <pc:docMk/>
      </pc:docMkLst>
      <pc:sldChg chg="addSp delSp modSp mod">
        <pc:chgData name="João Pedro de Noronha e Aragão" userId="3e7262fa-96d4-4136-917c-3f6927288669" providerId="ADAL" clId="{4A683395-09D1-4084-AD48-B87055B85A66}" dt="2022-06-22T23:47:55.977" v="3192" actId="20577"/>
        <pc:sldMkLst>
          <pc:docMk/>
          <pc:sldMk cId="0" sldId="256"/>
        </pc:sldMkLst>
        <pc:spChg chg="add mod">
          <ac:chgData name="João Pedro de Noronha e Aragão" userId="3e7262fa-96d4-4136-917c-3f6927288669" providerId="ADAL" clId="{4A683395-09D1-4084-AD48-B87055B85A66}" dt="2022-06-22T18:15:45.797" v="2479" actId="2711"/>
          <ac:spMkLst>
            <pc:docMk/>
            <pc:sldMk cId="0" sldId="256"/>
            <ac:spMk id="107" creationId="{CF744313-7EB5-B9F1-F8F9-0361E014E49E}"/>
          </ac:spMkLst>
        </pc:spChg>
        <pc:spChg chg="mod">
          <ac:chgData name="João Pedro de Noronha e Aragão" userId="3e7262fa-96d4-4136-917c-3f6927288669" providerId="ADAL" clId="{4A683395-09D1-4084-AD48-B87055B85A66}" dt="2022-06-22T23:47:55.977" v="3192" actId="20577"/>
          <ac:spMkLst>
            <pc:docMk/>
            <pc:sldMk cId="0" sldId="256"/>
            <ac:spMk id="109" creationId="{00000000-0000-0000-0000-000000000000}"/>
          </ac:spMkLst>
        </pc:spChg>
        <pc:spChg chg="mod">
          <ac:chgData name="João Pedro de Noronha e Aragão" userId="3e7262fa-96d4-4136-917c-3f6927288669" providerId="ADAL" clId="{4A683395-09D1-4084-AD48-B87055B85A66}" dt="2022-06-22T18:15:54.484" v="2480" actId="2711"/>
          <ac:spMkLst>
            <pc:docMk/>
            <pc:sldMk cId="0" sldId="256"/>
            <ac:spMk id="110" creationId="{00000000-0000-0000-0000-000000000000}"/>
          </ac:spMkLst>
        </pc:spChg>
        <pc:spChg chg="del mod">
          <ac:chgData name="João Pedro de Noronha e Aragão" userId="3e7262fa-96d4-4136-917c-3f6927288669" providerId="ADAL" clId="{4A683395-09D1-4084-AD48-B87055B85A66}" dt="2022-06-22T16:05:30.090" v="274" actId="478"/>
          <ac:spMkLst>
            <pc:docMk/>
            <pc:sldMk cId="0" sldId="256"/>
            <ac:spMk id="202" creationId="{00000000-0000-0000-0000-000000000000}"/>
          </ac:spMkLst>
        </pc:spChg>
        <pc:spChg chg="del">
          <ac:chgData name="João Pedro de Noronha e Aragão" userId="3e7262fa-96d4-4136-917c-3f6927288669" providerId="ADAL" clId="{4A683395-09D1-4084-AD48-B87055B85A66}" dt="2022-06-22T16:05:28.953" v="273" actId="478"/>
          <ac:spMkLst>
            <pc:docMk/>
            <pc:sldMk cId="0" sldId="256"/>
            <ac:spMk id="203" creationId="{00000000-0000-0000-0000-000000000000}"/>
          </ac:spMkLst>
        </pc:spChg>
        <pc:spChg chg="del mod">
          <ac:chgData name="João Pedro de Noronha e Aragão" userId="3e7262fa-96d4-4136-917c-3f6927288669" providerId="ADAL" clId="{4A683395-09D1-4084-AD48-B87055B85A66}" dt="2022-06-22T16:05:27.652" v="272" actId="478"/>
          <ac:spMkLst>
            <pc:docMk/>
            <pc:sldMk cId="0" sldId="256"/>
            <ac:spMk id="204" creationId="{00000000-0000-0000-0000-000000000000}"/>
          </ac:spMkLst>
        </pc:spChg>
        <pc:spChg chg="del">
          <ac:chgData name="João Pedro de Noronha e Aragão" userId="3e7262fa-96d4-4136-917c-3f6927288669" providerId="ADAL" clId="{4A683395-09D1-4084-AD48-B87055B85A66}" dt="2022-06-22T16:05:37.635" v="276" actId="478"/>
          <ac:spMkLst>
            <pc:docMk/>
            <pc:sldMk cId="0" sldId="256"/>
            <ac:spMk id="205" creationId="{00000000-0000-0000-0000-000000000000}"/>
          </ac:spMkLst>
        </pc:spChg>
        <pc:spChg chg="del">
          <ac:chgData name="João Pedro de Noronha e Aragão" userId="3e7262fa-96d4-4136-917c-3f6927288669" providerId="ADAL" clId="{4A683395-09D1-4084-AD48-B87055B85A66}" dt="2022-06-22T16:05:36.730" v="275" actId="478"/>
          <ac:spMkLst>
            <pc:docMk/>
            <pc:sldMk cId="0" sldId="256"/>
            <ac:spMk id="206" creationId="{00000000-0000-0000-0000-000000000000}"/>
          </ac:spMkLst>
        </pc:spChg>
        <pc:spChg chg="del">
          <ac:chgData name="João Pedro de Noronha e Aragão" userId="3e7262fa-96d4-4136-917c-3f6927288669" providerId="ADAL" clId="{4A683395-09D1-4084-AD48-B87055B85A66}" dt="2022-06-22T16:05:40.914" v="279" actId="478"/>
          <ac:spMkLst>
            <pc:docMk/>
            <pc:sldMk cId="0" sldId="256"/>
            <ac:spMk id="207" creationId="{00000000-0000-0000-0000-000000000000}"/>
          </ac:spMkLst>
        </pc:spChg>
        <pc:spChg chg="del">
          <ac:chgData name="João Pedro de Noronha e Aragão" userId="3e7262fa-96d4-4136-917c-3f6927288669" providerId="ADAL" clId="{4A683395-09D1-4084-AD48-B87055B85A66}" dt="2022-06-22T16:05:41.522" v="280" actId="478"/>
          <ac:spMkLst>
            <pc:docMk/>
            <pc:sldMk cId="0" sldId="256"/>
            <ac:spMk id="208" creationId="{00000000-0000-0000-0000-000000000000}"/>
          </ac:spMkLst>
        </pc:spChg>
        <pc:spChg chg="del">
          <ac:chgData name="João Pedro de Noronha e Aragão" userId="3e7262fa-96d4-4136-917c-3f6927288669" providerId="ADAL" clId="{4A683395-09D1-4084-AD48-B87055B85A66}" dt="2022-06-22T16:05:38.666" v="277" actId="478"/>
          <ac:spMkLst>
            <pc:docMk/>
            <pc:sldMk cId="0" sldId="256"/>
            <ac:spMk id="209" creationId="{00000000-0000-0000-0000-000000000000}"/>
          </ac:spMkLst>
        </pc:spChg>
        <pc:spChg chg="del">
          <ac:chgData name="João Pedro de Noronha e Aragão" userId="3e7262fa-96d4-4136-917c-3f6927288669" providerId="ADAL" clId="{4A683395-09D1-4084-AD48-B87055B85A66}" dt="2022-06-22T16:05:40.049" v="278" actId="478"/>
          <ac:spMkLst>
            <pc:docMk/>
            <pc:sldMk cId="0" sldId="256"/>
            <ac:spMk id="210" creationId="{00000000-0000-0000-0000-000000000000}"/>
          </ac:spMkLst>
        </pc:spChg>
      </pc:sldChg>
      <pc:sldChg chg="addSp delSp modSp del mod ord modNotes">
        <pc:chgData name="João Pedro de Noronha e Aragão" userId="3e7262fa-96d4-4136-917c-3f6927288669" providerId="ADAL" clId="{4A683395-09D1-4084-AD48-B87055B85A66}" dt="2022-06-22T16:22:09.461" v="512" actId="2696"/>
        <pc:sldMkLst>
          <pc:docMk/>
          <pc:sldMk cId="0" sldId="257"/>
        </pc:sldMkLst>
        <pc:spChg chg="add del mod">
          <ac:chgData name="João Pedro de Noronha e Aragão" userId="3e7262fa-96d4-4136-917c-3f6927288669" providerId="ADAL" clId="{4A683395-09D1-4084-AD48-B87055B85A66}" dt="2022-06-22T16:16:46.463" v="446" actId="478"/>
          <ac:spMkLst>
            <pc:docMk/>
            <pc:sldMk cId="0" sldId="257"/>
            <ac:spMk id="3" creationId="{28BFA0D1-CFDD-0315-4794-E9B0DE88634A}"/>
          </ac:spMkLst>
        </pc:spChg>
        <pc:spChg chg="add del mod">
          <ac:chgData name="João Pedro de Noronha e Aragão" userId="3e7262fa-96d4-4136-917c-3f6927288669" providerId="ADAL" clId="{4A683395-09D1-4084-AD48-B87055B85A66}" dt="2022-06-22T16:16:50.801" v="448" actId="478"/>
          <ac:spMkLst>
            <pc:docMk/>
            <pc:sldMk cId="0" sldId="257"/>
            <ac:spMk id="5" creationId="{CB98ADE8-9AB3-E770-9051-BB469F811458}"/>
          </ac:spMkLst>
        </pc:spChg>
        <pc:spChg chg="add del mod">
          <ac:chgData name="João Pedro de Noronha e Aragão" userId="3e7262fa-96d4-4136-917c-3f6927288669" providerId="ADAL" clId="{4A683395-09D1-4084-AD48-B87055B85A66}" dt="2022-06-22T16:16:54.207" v="450" actId="478"/>
          <ac:spMkLst>
            <pc:docMk/>
            <pc:sldMk cId="0" sldId="257"/>
            <ac:spMk id="7" creationId="{261BCB46-DCFA-0E6D-C256-19836A54EF46}"/>
          </ac:spMkLst>
        </pc:spChg>
        <pc:spChg chg="add del mod">
          <ac:chgData name="João Pedro de Noronha e Aragão" userId="3e7262fa-96d4-4136-917c-3f6927288669" providerId="ADAL" clId="{4A683395-09D1-4084-AD48-B87055B85A66}" dt="2022-06-22T16:16:56.929" v="452" actId="478"/>
          <ac:spMkLst>
            <pc:docMk/>
            <pc:sldMk cId="0" sldId="257"/>
            <ac:spMk id="9" creationId="{C254F226-5B9A-73B4-7DF3-1B915D0685E9}"/>
          </ac:spMkLst>
        </pc:spChg>
        <pc:spChg chg="add del mod">
          <ac:chgData name="João Pedro de Noronha e Aragão" userId="3e7262fa-96d4-4136-917c-3f6927288669" providerId="ADAL" clId="{4A683395-09D1-4084-AD48-B87055B85A66}" dt="2022-06-22T16:16:59.072" v="454" actId="478"/>
          <ac:spMkLst>
            <pc:docMk/>
            <pc:sldMk cId="0" sldId="257"/>
            <ac:spMk id="11" creationId="{0F031EEB-1466-A4E2-9F20-A5E87CA243BD}"/>
          </ac:spMkLst>
        </pc:spChg>
        <pc:spChg chg="add del mod">
          <ac:chgData name="João Pedro de Noronha e Aragão" userId="3e7262fa-96d4-4136-917c-3f6927288669" providerId="ADAL" clId="{4A683395-09D1-4084-AD48-B87055B85A66}" dt="2022-06-22T16:17:03.216" v="456" actId="478"/>
          <ac:spMkLst>
            <pc:docMk/>
            <pc:sldMk cId="0" sldId="257"/>
            <ac:spMk id="13" creationId="{A4B89250-534D-FE86-AB11-3B0B49EE88F6}"/>
          </ac:spMkLst>
        </pc:spChg>
        <pc:spChg chg="del">
          <ac:chgData name="João Pedro de Noronha e Aragão" userId="3e7262fa-96d4-4136-917c-3f6927288669" providerId="ADAL" clId="{4A683395-09D1-4084-AD48-B87055B85A66}" dt="2022-06-22T16:17:00.674" v="455" actId="478"/>
          <ac:spMkLst>
            <pc:docMk/>
            <pc:sldMk cId="0" sldId="257"/>
            <ac:spMk id="219" creationId="{00000000-0000-0000-0000-000000000000}"/>
          </ac:spMkLst>
        </pc:spChg>
        <pc:spChg chg="del">
          <ac:chgData name="João Pedro de Noronha e Aragão" userId="3e7262fa-96d4-4136-917c-3f6927288669" providerId="ADAL" clId="{4A683395-09D1-4084-AD48-B87055B85A66}" dt="2022-06-22T16:16:58.354" v="453" actId="478"/>
          <ac:spMkLst>
            <pc:docMk/>
            <pc:sldMk cId="0" sldId="257"/>
            <ac:spMk id="221" creationId="{00000000-0000-0000-0000-000000000000}"/>
          </ac:spMkLst>
        </pc:spChg>
        <pc:spChg chg="del">
          <ac:chgData name="João Pedro de Noronha e Aragão" userId="3e7262fa-96d4-4136-917c-3f6927288669" providerId="ADAL" clId="{4A683395-09D1-4084-AD48-B87055B85A66}" dt="2022-06-22T16:16:56.138" v="451" actId="478"/>
          <ac:spMkLst>
            <pc:docMk/>
            <pc:sldMk cId="0" sldId="257"/>
            <ac:spMk id="223" creationId="{00000000-0000-0000-0000-000000000000}"/>
          </ac:spMkLst>
        </pc:spChg>
        <pc:spChg chg="del">
          <ac:chgData name="João Pedro de Noronha e Aragão" userId="3e7262fa-96d4-4136-917c-3f6927288669" providerId="ADAL" clId="{4A683395-09D1-4084-AD48-B87055B85A66}" dt="2022-06-22T16:16:43.977" v="445" actId="478"/>
          <ac:spMkLst>
            <pc:docMk/>
            <pc:sldMk cId="0" sldId="257"/>
            <ac:spMk id="225" creationId="{00000000-0000-0000-0000-000000000000}"/>
          </ac:spMkLst>
        </pc:spChg>
        <pc:spChg chg="del">
          <ac:chgData name="João Pedro de Noronha e Aragão" userId="3e7262fa-96d4-4136-917c-3f6927288669" providerId="ADAL" clId="{4A683395-09D1-4084-AD48-B87055B85A66}" dt="2022-06-22T16:16:48.378" v="447" actId="478"/>
          <ac:spMkLst>
            <pc:docMk/>
            <pc:sldMk cId="0" sldId="257"/>
            <ac:spMk id="227" creationId="{00000000-0000-0000-0000-000000000000}"/>
          </ac:spMkLst>
        </pc:spChg>
        <pc:spChg chg="del">
          <ac:chgData name="João Pedro de Noronha e Aragão" userId="3e7262fa-96d4-4136-917c-3f6927288669" providerId="ADAL" clId="{4A683395-09D1-4084-AD48-B87055B85A66}" dt="2022-06-22T16:16:52.674" v="449" actId="478"/>
          <ac:spMkLst>
            <pc:docMk/>
            <pc:sldMk cId="0" sldId="257"/>
            <ac:spMk id="229" creationId="{00000000-0000-0000-0000-000000000000}"/>
          </ac:spMkLst>
        </pc:spChg>
        <pc:spChg chg="mod">
          <ac:chgData name="João Pedro de Noronha e Aragão" userId="3e7262fa-96d4-4136-917c-3f6927288669" providerId="ADAL" clId="{4A683395-09D1-4084-AD48-B87055B85A66}" dt="2022-06-22T16:13:06.409" v="342" actId="20577"/>
          <ac:spMkLst>
            <pc:docMk/>
            <pc:sldMk cId="0" sldId="257"/>
            <ac:spMk id="231" creationId="{00000000-0000-0000-0000-000000000000}"/>
          </ac:spMkLst>
        </pc:spChg>
        <pc:spChg chg="mod">
          <ac:chgData name="João Pedro de Noronha e Aragão" userId="3e7262fa-96d4-4136-917c-3f6927288669" providerId="ADAL" clId="{4A683395-09D1-4084-AD48-B87055B85A66}" dt="2022-06-22T16:13:24.385" v="356" actId="20577"/>
          <ac:spMkLst>
            <pc:docMk/>
            <pc:sldMk cId="0" sldId="257"/>
            <ac:spMk id="232" creationId="{00000000-0000-0000-0000-000000000000}"/>
          </ac:spMkLst>
        </pc:spChg>
        <pc:spChg chg="mod">
          <ac:chgData name="João Pedro de Noronha e Aragão" userId="3e7262fa-96d4-4136-917c-3f6927288669" providerId="ADAL" clId="{4A683395-09D1-4084-AD48-B87055B85A66}" dt="2022-06-22T16:13:56.232" v="366" actId="20577"/>
          <ac:spMkLst>
            <pc:docMk/>
            <pc:sldMk cId="0" sldId="257"/>
            <ac:spMk id="233" creationId="{00000000-0000-0000-0000-000000000000}"/>
          </ac:spMkLst>
        </pc:spChg>
        <pc:spChg chg="mod">
          <ac:chgData name="João Pedro de Noronha e Aragão" userId="3e7262fa-96d4-4136-917c-3f6927288669" providerId="ADAL" clId="{4A683395-09D1-4084-AD48-B87055B85A66}" dt="2022-06-22T16:14:13.905" v="386" actId="20577"/>
          <ac:spMkLst>
            <pc:docMk/>
            <pc:sldMk cId="0" sldId="257"/>
            <ac:spMk id="234" creationId="{00000000-0000-0000-0000-000000000000}"/>
          </ac:spMkLst>
        </pc:spChg>
        <pc:spChg chg="mod">
          <ac:chgData name="João Pedro de Noronha e Aragão" userId="3e7262fa-96d4-4136-917c-3f6927288669" providerId="ADAL" clId="{4A683395-09D1-4084-AD48-B87055B85A66}" dt="2022-06-22T16:14:25.391" v="389" actId="20577"/>
          <ac:spMkLst>
            <pc:docMk/>
            <pc:sldMk cId="0" sldId="257"/>
            <ac:spMk id="235" creationId="{00000000-0000-0000-0000-000000000000}"/>
          </ac:spMkLst>
        </pc:spChg>
        <pc:spChg chg="mod">
          <ac:chgData name="João Pedro de Noronha e Aragão" userId="3e7262fa-96d4-4136-917c-3f6927288669" providerId="ADAL" clId="{4A683395-09D1-4084-AD48-B87055B85A66}" dt="2022-06-22T16:14:31.800" v="392" actId="20577"/>
          <ac:spMkLst>
            <pc:docMk/>
            <pc:sldMk cId="0" sldId="257"/>
            <ac:spMk id="236" creationId="{00000000-0000-0000-0000-000000000000}"/>
          </ac:spMkLst>
        </pc:spChg>
      </pc:sldChg>
      <pc:sldChg chg="modSp add del mod ord modNotes">
        <pc:chgData name="João Pedro de Noronha e Aragão" userId="3e7262fa-96d4-4136-917c-3f6927288669" providerId="ADAL" clId="{4A683395-09D1-4084-AD48-B87055B85A66}" dt="2022-06-23T14:25:01.836" v="3985"/>
        <pc:sldMkLst>
          <pc:docMk/>
          <pc:sldMk cId="0" sldId="258"/>
        </pc:sldMkLst>
        <pc:spChg chg="mod">
          <ac:chgData name="João Pedro de Noronha e Aragão" userId="3e7262fa-96d4-4136-917c-3f6927288669" providerId="ADAL" clId="{4A683395-09D1-4084-AD48-B87055B85A66}" dt="2022-06-22T18:35:34.280" v="2812" actId="403"/>
          <ac:spMkLst>
            <pc:docMk/>
            <pc:sldMk cId="0" sldId="258"/>
            <ac:spMk id="262" creationId="{00000000-0000-0000-0000-000000000000}"/>
          </ac:spMkLst>
        </pc:spChg>
        <pc:spChg chg="mod">
          <ac:chgData name="João Pedro de Noronha e Aragão" userId="3e7262fa-96d4-4136-917c-3f6927288669" providerId="ADAL" clId="{4A683395-09D1-4084-AD48-B87055B85A66}" dt="2022-06-22T18:35:48.503" v="2816" actId="20577"/>
          <ac:spMkLst>
            <pc:docMk/>
            <pc:sldMk cId="0" sldId="258"/>
            <ac:spMk id="263" creationId="{00000000-0000-0000-0000-000000000000}"/>
          </ac:spMkLst>
        </pc:spChg>
      </pc:sldChg>
      <pc:sldChg chg="modSp mod">
        <pc:chgData name="João Pedro de Noronha e Aragão" userId="3e7262fa-96d4-4136-917c-3f6927288669" providerId="ADAL" clId="{4A683395-09D1-4084-AD48-B87055B85A66}" dt="2022-06-22T18:35:30.539" v="2811" actId="403"/>
        <pc:sldMkLst>
          <pc:docMk/>
          <pc:sldMk cId="0" sldId="259"/>
        </pc:sldMkLst>
        <pc:spChg chg="mod">
          <ac:chgData name="João Pedro de Noronha e Aragão" userId="3e7262fa-96d4-4136-917c-3f6927288669" providerId="ADAL" clId="{4A683395-09D1-4084-AD48-B87055B85A66}" dt="2022-06-22T18:35:30.539" v="2811" actId="403"/>
          <ac:spMkLst>
            <pc:docMk/>
            <pc:sldMk cId="0" sldId="259"/>
            <ac:spMk id="275" creationId="{00000000-0000-0000-0000-000000000000}"/>
          </ac:spMkLst>
        </pc:spChg>
        <pc:spChg chg="mod">
          <ac:chgData name="João Pedro de Noronha e Aragão" userId="3e7262fa-96d4-4136-917c-3f6927288669" providerId="ADAL" clId="{4A683395-09D1-4084-AD48-B87055B85A66}" dt="2022-06-22T18:19:34.165" v="2521" actId="403"/>
          <ac:spMkLst>
            <pc:docMk/>
            <pc:sldMk cId="0" sldId="259"/>
            <ac:spMk id="276" creationId="{00000000-0000-0000-0000-000000000000}"/>
          </ac:spMkLst>
        </pc:spChg>
        <pc:spChg chg="mod">
          <ac:chgData name="João Pedro de Noronha e Aragão" userId="3e7262fa-96d4-4136-917c-3f6927288669" providerId="ADAL" clId="{4A683395-09D1-4084-AD48-B87055B85A66}" dt="2022-06-22T18:35:17.330" v="2810" actId="403"/>
          <ac:spMkLst>
            <pc:docMk/>
            <pc:sldMk cId="0" sldId="259"/>
            <ac:spMk id="277" creationId="{00000000-0000-0000-0000-000000000000}"/>
          </ac:spMkLst>
        </pc:spChg>
        <pc:spChg chg="mod">
          <ac:chgData name="João Pedro de Noronha e Aragão" userId="3e7262fa-96d4-4136-917c-3f6927288669" providerId="ADAL" clId="{4A683395-09D1-4084-AD48-B87055B85A66}" dt="2022-06-22T18:35:10.471" v="2809" actId="403"/>
          <ac:spMkLst>
            <pc:docMk/>
            <pc:sldMk cId="0" sldId="259"/>
            <ac:spMk id="278" creationId="{00000000-0000-0000-0000-000000000000}"/>
          </ac:spMkLst>
        </pc:spChg>
        <pc:spChg chg="mod">
          <ac:chgData name="João Pedro de Noronha e Aragão" userId="3e7262fa-96d4-4136-917c-3f6927288669" providerId="ADAL" clId="{4A683395-09D1-4084-AD48-B87055B85A66}" dt="2022-06-22T18:20:20.562" v="2535" actId="113"/>
          <ac:spMkLst>
            <pc:docMk/>
            <pc:sldMk cId="0" sldId="259"/>
            <ac:spMk id="279" creationId="{00000000-0000-0000-0000-000000000000}"/>
          </ac:spMkLst>
        </pc:spChg>
        <pc:spChg chg="mod">
          <ac:chgData name="João Pedro de Noronha e Aragão" userId="3e7262fa-96d4-4136-917c-3f6927288669" providerId="ADAL" clId="{4A683395-09D1-4084-AD48-B87055B85A66}" dt="2022-06-22T18:20:14.775" v="2533" actId="113"/>
          <ac:spMkLst>
            <pc:docMk/>
            <pc:sldMk cId="0" sldId="259"/>
            <ac:spMk id="280" creationId="{00000000-0000-0000-0000-000000000000}"/>
          </ac:spMkLst>
        </pc:spChg>
        <pc:spChg chg="mod">
          <ac:chgData name="João Pedro de Noronha e Aragão" userId="3e7262fa-96d4-4136-917c-3f6927288669" providerId="ADAL" clId="{4A683395-09D1-4084-AD48-B87055B85A66}" dt="2022-06-22T18:20:18.473" v="2534" actId="113"/>
          <ac:spMkLst>
            <pc:docMk/>
            <pc:sldMk cId="0" sldId="259"/>
            <ac:spMk id="281" creationId="{00000000-0000-0000-0000-000000000000}"/>
          </ac:spMkLst>
        </pc:spChg>
      </pc:sldChg>
      <pc:sldChg chg="modSp mod">
        <pc:chgData name="João Pedro de Noronha e Aragão" userId="3e7262fa-96d4-4136-917c-3f6927288669" providerId="ADAL" clId="{4A683395-09D1-4084-AD48-B87055B85A66}" dt="2022-06-22T18:35:06.228" v="2808" actId="404"/>
        <pc:sldMkLst>
          <pc:docMk/>
          <pc:sldMk cId="0" sldId="260"/>
        </pc:sldMkLst>
        <pc:spChg chg="mod">
          <ac:chgData name="João Pedro de Noronha e Aragão" userId="3e7262fa-96d4-4136-917c-3f6927288669" providerId="ADAL" clId="{4A683395-09D1-4084-AD48-B87055B85A66}" dt="2022-06-22T18:35:06.228" v="2808" actId="404"/>
          <ac:spMkLst>
            <pc:docMk/>
            <pc:sldMk cId="0" sldId="260"/>
            <ac:spMk id="296" creationId="{00000000-0000-0000-0000-000000000000}"/>
          </ac:spMkLst>
        </pc:spChg>
        <pc:spChg chg="mod">
          <ac:chgData name="João Pedro de Noronha e Aragão" userId="3e7262fa-96d4-4136-917c-3f6927288669" providerId="ADAL" clId="{4A683395-09D1-4084-AD48-B87055B85A66}" dt="2022-06-22T18:35:03.436" v="2807" actId="403"/>
          <ac:spMkLst>
            <pc:docMk/>
            <pc:sldMk cId="0" sldId="260"/>
            <ac:spMk id="297" creationId="{00000000-0000-0000-0000-000000000000}"/>
          </ac:spMkLst>
        </pc:spChg>
      </pc:sldChg>
      <pc:sldChg chg="modSp mod">
        <pc:chgData name="João Pedro de Noronha e Aragão" userId="3e7262fa-96d4-4136-917c-3f6927288669" providerId="ADAL" clId="{4A683395-09D1-4084-AD48-B87055B85A66}" dt="2022-06-22T18:34:52.533" v="2806" actId="404"/>
        <pc:sldMkLst>
          <pc:docMk/>
          <pc:sldMk cId="0" sldId="261"/>
        </pc:sldMkLst>
        <pc:spChg chg="mod">
          <ac:chgData name="João Pedro de Noronha e Aragão" userId="3e7262fa-96d4-4136-917c-3f6927288669" providerId="ADAL" clId="{4A683395-09D1-4084-AD48-B87055B85A66}" dt="2022-06-22T18:20:58.453" v="2543" actId="2711"/>
          <ac:spMkLst>
            <pc:docMk/>
            <pc:sldMk cId="0" sldId="261"/>
            <ac:spMk id="394" creationId="{00000000-0000-0000-0000-000000000000}"/>
          </ac:spMkLst>
        </pc:spChg>
        <pc:spChg chg="mod">
          <ac:chgData name="João Pedro de Noronha e Aragão" userId="3e7262fa-96d4-4136-917c-3f6927288669" providerId="ADAL" clId="{4A683395-09D1-4084-AD48-B87055B85A66}" dt="2022-06-22T18:34:52.533" v="2806" actId="404"/>
          <ac:spMkLst>
            <pc:docMk/>
            <pc:sldMk cId="0" sldId="261"/>
            <ac:spMk id="395" creationId="{00000000-0000-0000-0000-000000000000}"/>
          </ac:spMkLst>
        </pc:spChg>
      </pc:sldChg>
      <pc:sldChg chg="addSp delSp modSp del mod ord">
        <pc:chgData name="João Pedro de Noronha e Aragão" userId="3e7262fa-96d4-4136-917c-3f6927288669" providerId="ADAL" clId="{4A683395-09D1-4084-AD48-B87055B85A66}" dt="2022-06-23T14:40:27.571" v="4367" actId="47"/>
        <pc:sldMkLst>
          <pc:docMk/>
          <pc:sldMk cId="0" sldId="262"/>
        </pc:sldMkLst>
        <pc:spChg chg="add del mod">
          <ac:chgData name="João Pedro de Noronha e Aragão" userId="3e7262fa-96d4-4136-917c-3f6927288669" providerId="ADAL" clId="{4A683395-09D1-4084-AD48-B87055B85A66}" dt="2022-06-22T17:08:07.272" v="1250" actId="478"/>
          <ac:spMkLst>
            <pc:docMk/>
            <pc:sldMk cId="0" sldId="262"/>
            <ac:spMk id="3" creationId="{6E8E2954-E8EB-F073-423D-69D87CC4D922}"/>
          </ac:spMkLst>
        </pc:spChg>
        <pc:spChg chg="add del mod">
          <ac:chgData name="João Pedro de Noronha e Aragão" userId="3e7262fa-96d4-4136-917c-3f6927288669" providerId="ADAL" clId="{4A683395-09D1-4084-AD48-B87055B85A66}" dt="2022-06-22T17:08:08.982" v="1251" actId="478"/>
          <ac:spMkLst>
            <pc:docMk/>
            <pc:sldMk cId="0" sldId="262"/>
            <ac:spMk id="5" creationId="{C0CAFBC6-4F4B-05DB-D378-0F0BBE959315}"/>
          </ac:spMkLst>
        </pc:spChg>
        <pc:spChg chg="add del mod">
          <ac:chgData name="João Pedro de Noronha e Aragão" userId="3e7262fa-96d4-4136-917c-3f6927288669" providerId="ADAL" clId="{4A683395-09D1-4084-AD48-B87055B85A66}" dt="2022-06-22T17:08:24.966" v="1269" actId="478"/>
          <ac:spMkLst>
            <pc:docMk/>
            <pc:sldMk cId="0" sldId="262"/>
            <ac:spMk id="7" creationId="{E63A4657-075D-7291-8C05-6AF1ECD10E24}"/>
          </ac:spMkLst>
        </pc:spChg>
        <pc:spChg chg="del">
          <ac:chgData name="João Pedro de Noronha e Aragão" userId="3e7262fa-96d4-4136-917c-3f6927288669" providerId="ADAL" clId="{4A683395-09D1-4084-AD48-B87055B85A66}" dt="2022-06-22T17:08:04.141" v="1249" actId="478"/>
          <ac:spMkLst>
            <pc:docMk/>
            <pc:sldMk cId="0" sldId="262"/>
            <ac:spMk id="400" creationId="{00000000-0000-0000-0000-000000000000}"/>
          </ac:spMkLst>
        </pc:spChg>
        <pc:spChg chg="del">
          <ac:chgData name="João Pedro de Noronha e Aragão" userId="3e7262fa-96d4-4136-917c-3f6927288669" providerId="ADAL" clId="{4A683395-09D1-4084-AD48-B87055B85A66}" dt="2022-06-22T17:08:04.141" v="1249" actId="478"/>
          <ac:spMkLst>
            <pc:docMk/>
            <pc:sldMk cId="0" sldId="262"/>
            <ac:spMk id="401" creationId="{00000000-0000-0000-0000-000000000000}"/>
          </ac:spMkLst>
        </pc:spChg>
        <pc:spChg chg="del">
          <ac:chgData name="João Pedro de Noronha e Aragão" userId="3e7262fa-96d4-4136-917c-3f6927288669" providerId="ADAL" clId="{4A683395-09D1-4084-AD48-B87055B85A66}" dt="2022-06-22T17:08:23.017" v="1268" actId="478"/>
          <ac:spMkLst>
            <pc:docMk/>
            <pc:sldMk cId="0" sldId="262"/>
            <ac:spMk id="402" creationId="{00000000-0000-0000-0000-000000000000}"/>
          </ac:spMkLst>
        </pc:spChg>
        <pc:spChg chg="mod">
          <ac:chgData name="João Pedro de Noronha e Aragão" userId="3e7262fa-96d4-4136-917c-3f6927288669" providerId="ADAL" clId="{4A683395-09D1-4084-AD48-B87055B85A66}" dt="2022-06-22T18:35:55.426" v="2817" actId="403"/>
          <ac:spMkLst>
            <pc:docMk/>
            <pc:sldMk cId="0" sldId="262"/>
            <ac:spMk id="403" creationId="{00000000-0000-0000-0000-000000000000}"/>
          </ac:spMkLst>
        </pc:spChg>
        <pc:spChg chg="del mod">
          <ac:chgData name="João Pedro de Noronha e Aragão" userId="3e7262fa-96d4-4136-917c-3f6927288669" providerId="ADAL" clId="{4A683395-09D1-4084-AD48-B87055B85A66}" dt="2022-06-22T17:08:23.017" v="1268" actId="478"/>
          <ac:spMkLst>
            <pc:docMk/>
            <pc:sldMk cId="0" sldId="262"/>
            <ac:spMk id="404" creationId="{00000000-0000-0000-0000-000000000000}"/>
          </ac:spMkLst>
        </pc:spChg>
        <pc:spChg chg="del">
          <ac:chgData name="João Pedro de Noronha e Aragão" userId="3e7262fa-96d4-4136-917c-3f6927288669" providerId="ADAL" clId="{4A683395-09D1-4084-AD48-B87055B85A66}" dt="2022-06-22T17:08:04.141" v="1249" actId="478"/>
          <ac:spMkLst>
            <pc:docMk/>
            <pc:sldMk cId="0" sldId="262"/>
            <ac:spMk id="405" creationId="{00000000-0000-0000-0000-000000000000}"/>
          </ac:spMkLst>
        </pc:spChg>
        <pc:spChg chg="del">
          <ac:chgData name="João Pedro de Noronha e Aragão" userId="3e7262fa-96d4-4136-917c-3f6927288669" providerId="ADAL" clId="{4A683395-09D1-4084-AD48-B87055B85A66}" dt="2022-06-22T17:08:04.141" v="1249" actId="478"/>
          <ac:spMkLst>
            <pc:docMk/>
            <pc:sldMk cId="0" sldId="262"/>
            <ac:spMk id="406" creationId="{00000000-0000-0000-0000-000000000000}"/>
          </ac:spMkLst>
        </pc:spChg>
        <pc:spChg chg="del">
          <ac:chgData name="João Pedro de Noronha e Aragão" userId="3e7262fa-96d4-4136-917c-3f6927288669" providerId="ADAL" clId="{4A683395-09D1-4084-AD48-B87055B85A66}" dt="2022-06-22T17:08:23.017" v="1268" actId="478"/>
          <ac:spMkLst>
            <pc:docMk/>
            <pc:sldMk cId="0" sldId="262"/>
            <ac:spMk id="408" creationId="{00000000-0000-0000-0000-000000000000}"/>
          </ac:spMkLst>
        </pc:spChg>
        <pc:spChg chg="del">
          <ac:chgData name="João Pedro de Noronha e Aragão" userId="3e7262fa-96d4-4136-917c-3f6927288669" providerId="ADAL" clId="{4A683395-09D1-4084-AD48-B87055B85A66}" dt="2022-06-22T17:08:04.141" v="1249" actId="478"/>
          <ac:spMkLst>
            <pc:docMk/>
            <pc:sldMk cId="0" sldId="262"/>
            <ac:spMk id="409" creationId="{00000000-0000-0000-0000-000000000000}"/>
          </ac:spMkLst>
        </pc:spChg>
        <pc:spChg chg="del">
          <ac:chgData name="João Pedro de Noronha e Aragão" userId="3e7262fa-96d4-4136-917c-3f6927288669" providerId="ADAL" clId="{4A683395-09D1-4084-AD48-B87055B85A66}" dt="2022-06-22T17:08:23.017" v="1268" actId="478"/>
          <ac:spMkLst>
            <pc:docMk/>
            <pc:sldMk cId="0" sldId="262"/>
            <ac:spMk id="410" creationId="{00000000-0000-0000-0000-000000000000}"/>
          </ac:spMkLst>
        </pc:spChg>
        <pc:spChg chg="del">
          <ac:chgData name="João Pedro de Noronha e Aragão" userId="3e7262fa-96d4-4136-917c-3f6927288669" providerId="ADAL" clId="{4A683395-09D1-4084-AD48-B87055B85A66}" dt="2022-06-22T17:08:04.141" v="1249" actId="478"/>
          <ac:spMkLst>
            <pc:docMk/>
            <pc:sldMk cId="0" sldId="262"/>
            <ac:spMk id="411"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19"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0"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1"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2"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3"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4"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5"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6"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7"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8"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9"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0"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1"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2"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3"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4"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5"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6"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7"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8"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9"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40"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41" creationId="{00000000-0000-0000-0000-000000000000}"/>
          </ac:spMkLst>
        </pc:spChg>
        <pc:grpChg chg="del">
          <ac:chgData name="João Pedro de Noronha e Aragão" userId="3e7262fa-96d4-4136-917c-3f6927288669" providerId="ADAL" clId="{4A683395-09D1-4084-AD48-B87055B85A66}" dt="2022-06-22T17:08:04.141" v="1249" actId="478"/>
          <ac:grpSpMkLst>
            <pc:docMk/>
            <pc:sldMk cId="0" sldId="262"/>
            <ac:grpSpMk id="412" creationId="{00000000-0000-0000-0000-000000000000}"/>
          </ac:grpSpMkLst>
        </pc:grpChg>
        <pc:grpChg chg="del">
          <ac:chgData name="João Pedro de Noronha e Aragão" userId="3e7262fa-96d4-4136-917c-3f6927288669" providerId="ADAL" clId="{4A683395-09D1-4084-AD48-B87055B85A66}" dt="2022-06-22T17:08:04.141" v="1249" actId="478"/>
          <ac:grpSpMkLst>
            <pc:docMk/>
            <pc:sldMk cId="0" sldId="262"/>
            <ac:grpSpMk id="416" creationId="{00000000-0000-0000-0000-000000000000}"/>
          </ac:grpSpMkLst>
        </pc:grpChg>
        <pc:picChg chg="add del mod">
          <ac:chgData name="João Pedro de Noronha e Aragão" userId="3e7262fa-96d4-4136-917c-3f6927288669" providerId="ADAL" clId="{4A683395-09D1-4084-AD48-B87055B85A66}" dt="2022-06-22T17:32:22.667" v="1438" actId="478"/>
          <ac:picMkLst>
            <pc:docMk/>
            <pc:sldMk cId="0" sldId="262"/>
            <ac:picMk id="3" creationId="{3CD35997-F5F6-8352-1319-9F41A09B0E63}"/>
          </ac:picMkLst>
        </pc:picChg>
        <pc:picChg chg="add mod">
          <ac:chgData name="João Pedro de Noronha e Aragão" userId="3e7262fa-96d4-4136-917c-3f6927288669" providerId="ADAL" clId="{4A683395-09D1-4084-AD48-B87055B85A66}" dt="2022-06-22T17:33:57.516" v="1441" actId="1076"/>
          <ac:picMkLst>
            <pc:docMk/>
            <pc:sldMk cId="0" sldId="262"/>
            <ac:picMk id="5" creationId="{07D963B6-874B-A54F-BA2B-FE83FC7B5377}"/>
          </ac:picMkLst>
        </pc:picChg>
        <pc:cxnChg chg="mod">
          <ac:chgData name="João Pedro de Noronha e Aragão" userId="3e7262fa-96d4-4136-917c-3f6927288669" providerId="ADAL" clId="{4A683395-09D1-4084-AD48-B87055B85A66}" dt="2022-06-22T17:09:02.576" v="1304" actId="14100"/>
          <ac:cxnSpMkLst>
            <pc:docMk/>
            <pc:sldMk cId="0" sldId="262"/>
            <ac:cxnSpMk id="407" creationId="{00000000-0000-0000-0000-000000000000}"/>
          </ac:cxnSpMkLst>
        </pc:cxnChg>
      </pc:sldChg>
      <pc:sldChg chg="addSp delSp modSp mod ord">
        <pc:chgData name="João Pedro de Noronha e Aragão" userId="3e7262fa-96d4-4136-917c-3f6927288669" providerId="ADAL" clId="{4A683395-09D1-4084-AD48-B87055B85A66}" dt="2022-06-23T17:10:16.189" v="6440" actId="20577"/>
        <pc:sldMkLst>
          <pc:docMk/>
          <pc:sldMk cId="0" sldId="263"/>
        </pc:sldMkLst>
        <pc:spChg chg="add del mod">
          <ac:chgData name="João Pedro de Noronha e Aragão" userId="3e7262fa-96d4-4136-917c-3f6927288669" providerId="ADAL" clId="{4A683395-09D1-4084-AD48-B87055B85A66}" dt="2022-06-23T15:09:34.993" v="5392" actId="478"/>
          <ac:spMkLst>
            <pc:docMk/>
            <pc:sldMk cId="0" sldId="263"/>
            <ac:spMk id="6" creationId="{B481B25C-97F9-A863-28F2-993955E6CEA3}"/>
          </ac:spMkLst>
        </pc:spChg>
        <pc:spChg chg="mod">
          <ac:chgData name="João Pedro de Noronha e Aragão" userId="3e7262fa-96d4-4136-917c-3f6927288669" providerId="ADAL" clId="{4A683395-09D1-4084-AD48-B87055B85A66}" dt="2022-06-23T14:22:20.891" v="3959" actId="165"/>
          <ac:spMkLst>
            <pc:docMk/>
            <pc:sldMk cId="0" sldId="263"/>
            <ac:spMk id="116" creationId="{796CAFDB-1D88-99DD-7846-9A4D6B3D6DAA}"/>
          </ac:spMkLst>
        </pc:spChg>
        <pc:spChg chg="mod">
          <ac:chgData name="João Pedro de Noronha e Aragão" userId="3e7262fa-96d4-4136-917c-3f6927288669" providerId="ADAL" clId="{4A683395-09D1-4084-AD48-B87055B85A66}" dt="2022-06-23T14:22:20.891" v="3959" actId="165"/>
          <ac:spMkLst>
            <pc:docMk/>
            <pc:sldMk cId="0" sldId="263"/>
            <ac:spMk id="117" creationId="{F710C4D0-0226-715C-9DCC-97AD409F770E}"/>
          </ac:spMkLst>
        </pc:spChg>
        <pc:spChg chg="mod">
          <ac:chgData name="João Pedro de Noronha e Aragão" userId="3e7262fa-96d4-4136-917c-3f6927288669" providerId="ADAL" clId="{4A683395-09D1-4084-AD48-B87055B85A66}" dt="2022-06-23T14:22:20.891" v="3959" actId="165"/>
          <ac:spMkLst>
            <pc:docMk/>
            <pc:sldMk cId="0" sldId="263"/>
            <ac:spMk id="118" creationId="{81B9E29A-2B3F-DFAD-9E17-E1964610339E}"/>
          </ac:spMkLst>
        </pc:spChg>
        <pc:spChg chg="mod">
          <ac:chgData name="João Pedro de Noronha e Aragão" userId="3e7262fa-96d4-4136-917c-3f6927288669" providerId="ADAL" clId="{4A683395-09D1-4084-AD48-B87055B85A66}" dt="2022-06-23T14:22:20.891" v="3959" actId="165"/>
          <ac:spMkLst>
            <pc:docMk/>
            <pc:sldMk cId="0" sldId="263"/>
            <ac:spMk id="119" creationId="{D5024FC7-DAE8-41E9-983D-4E9740CA88F4}"/>
          </ac:spMkLst>
        </pc:spChg>
        <pc:spChg chg="mod">
          <ac:chgData name="João Pedro de Noronha e Aragão" userId="3e7262fa-96d4-4136-917c-3f6927288669" providerId="ADAL" clId="{4A683395-09D1-4084-AD48-B87055B85A66}" dt="2022-06-23T14:22:20.891" v="3959" actId="165"/>
          <ac:spMkLst>
            <pc:docMk/>
            <pc:sldMk cId="0" sldId="263"/>
            <ac:spMk id="121" creationId="{25A0D3B5-274F-23C5-4067-0A8E4F5DF489}"/>
          </ac:spMkLst>
        </pc:spChg>
        <pc:spChg chg="mod">
          <ac:chgData name="João Pedro de Noronha e Aragão" userId="3e7262fa-96d4-4136-917c-3f6927288669" providerId="ADAL" clId="{4A683395-09D1-4084-AD48-B87055B85A66}" dt="2022-06-23T14:22:20.891" v="3959" actId="165"/>
          <ac:spMkLst>
            <pc:docMk/>
            <pc:sldMk cId="0" sldId="263"/>
            <ac:spMk id="122" creationId="{05BE1813-D2DD-4E6A-9679-2FFD7ED6800D}"/>
          </ac:spMkLst>
        </pc:spChg>
        <pc:spChg chg="mod">
          <ac:chgData name="João Pedro de Noronha e Aragão" userId="3e7262fa-96d4-4136-917c-3f6927288669" providerId="ADAL" clId="{4A683395-09D1-4084-AD48-B87055B85A66}" dt="2022-06-23T14:22:20.891" v="3959" actId="165"/>
          <ac:spMkLst>
            <pc:docMk/>
            <pc:sldMk cId="0" sldId="263"/>
            <ac:spMk id="123" creationId="{AB529212-7A33-E9D7-7CD4-7DE04695B7D1}"/>
          </ac:spMkLst>
        </pc:spChg>
        <pc:spChg chg="mod">
          <ac:chgData name="João Pedro de Noronha e Aragão" userId="3e7262fa-96d4-4136-917c-3f6927288669" providerId="ADAL" clId="{4A683395-09D1-4084-AD48-B87055B85A66}" dt="2022-06-23T14:22:20.891" v="3959" actId="165"/>
          <ac:spMkLst>
            <pc:docMk/>
            <pc:sldMk cId="0" sldId="263"/>
            <ac:spMk id="124" creationId="{9EA4AC06-56FD-6C1E-B68E-51AC792151E6}"/>
          </ac:spMkLst>
        </pc:spChg>
        <pc:spChg chg="mod">
          <ac:chgData name="João Pedro de Noronha e Aragão" userId="3e7262fa-96d4-4136-917c-3f6927288669" providerId="ADAL" clId="{4A683395-09D1-4084-AD48-B87055B85A66}" dt="2022-06-23T14:22:20.891" v="3959" actId="165"/>
          <ac:spMkLst>
            <pc:docMk/>
            <pc:sldMk cId="0" sldId="263"/>
            <ac:spMk id="126" creationId="{E913FC9D-17F8-0852-6A7A-84BF688E5F64}"/>
          </ac:spMkLst>
        </pc:spChg>
        <pc:spChg chg="mod">
          <ac:chgData name="João Pedro de Noronha e Aragão" userId="3e7262fa-96d4-4136-917c-3f6927288669" providerId="ADAL" clId="{4A683395-09D1-4084-AD48-B87055B85A66}" dt="2022-06-23T14:22:20.891" v="3959" actId="165"/>
          <ac:spMkLst>
            <pc:docMk/>
            <pc:sldMk cId="0" sldId="263"/>
            <ac:spMk id="127" creationId="{1584F3A9-97CE-F1D2-F8B8-6DEAA7D74711}"/>
          </ac:spMkLst>
        </pc:spChg>
        <pc:spChg chg="mod">
          <ac:chgData name="João Pedro de Noronha e Aragão" userId="3e7262fa-96d4-4136-917c-3f6927288669" providerId="ADAL" clId="{4A683395-09D1-4084-AD48-B87055B85A66}" dt="2022-06-23T14:22:20.891" v="3959" actId="165"/>
          <ac:spMkLst>
            <pc:docMk/>
            <pc:sldMk cId="0" sldId="263"/>
            <ac:spMk id="128" creationId="{1C50ADF4-4BB6-349F-087E-05919E21A25B}"/>
          </ac:spMkLst>
        </pc:spChg>
        <pc:spChg chg="mod">
          <ac:chgData name="João Pedro de Noronha e Aragão" userId="3e7262fa-96d4-4136-917c-3f6927288669" providerId="ADAL" clId="{4A683395-09D1-4084-AD48-B87055B85A66}" dt="2022-06-23T14:22:20.891" v="3959" actId="165"/>
          <ac:spMkLst>
            <pc:docMk/>
            <pc:sldMk cId="0" sldId="263"/>
            <ac:spMk id="129" creationId="{F5FA2E89-1790-8A8E-0CA2-97FCD7A0729B}"/>
          </ac:spMkLst>
        </pc:spChg>
        <pc:spChg chg="mod">
          <ac:chgData name="João Pedro de Noronha e Aragão" userId="3e7262fa-96d4-4136-917c-3f6927288669" providerId="ADAL" clId="{4A683395-09D1-4084-AD48-B87055B85A66}" dt="2022-06-23T14:22:20.891" v="3959" actId="165"/>
          <ac:spMkLst>
            <pc:docMk/>
            <pc:sldMk cId="0" sldId="263"/>
            <ac:spMk id="130" creationId="{1D3B5B94-644B-70FD-44FE-50F6D7216CD6}"/>
          </ac:spMkLst>
        </pc:spChg>
        <pc:spChg chg="add del mod">
          <ac:chgData name="João Pedro de Noronha e Aragão" userId="3e7262fa-96d4-4136-917c-3f6927288669" providerId="ADAL" clId="{4A683395-09D1-4084-AD48-B87055B85A66}" dt="2022-06-23T15:02:59.143" v="5180"/>
          <ac:spMkLst>
            <pc:docMk/>
            <pc:sldMk cId="0" sldId="263"/>
            <ac:spMk id="133" creationId="{55071C28-2F23-DEAE-40F9-9233DAAFCBE1}"/>
          </ac:spMkLst>
        </pc:spChg>
        <pc:spChg chg="add del mod">
          <ac:chgData name="João Pedro de Noronha e Aragão" userId="3e7262fa-96d4-4136-917c-3f6927288669" providerId="ADAL" clId="{4A683395-09D1-4084-AD48-B87055B85A66}" dt="2022-06-23T15:02:59.143" v="5180"/>
          <ac:spMkLst>
            <pc:docMk/>
            <pc:sldMk cId="0" sldId="263"/>
            <ac:spMk id="134" creationId="{2EFD5DE9-C76F-CD15-C6F1-E0E7A99EA24E}"/>
          </ac:spMkLst>
        </pc:spChg>
        <pc:spChg chg="add del mod">
          <ac:chgData name="João Pedro de Noronha e Aragão" userId="3e7262fa-96d4-4136-917c-3f6927288669" providerId="ADAL" clId="{4A683395-09D1-4084-AD48-B87055B85A66}" dt="2022-06-23T15:02:59.143" v="5180"/>
          <ac:spMkLst>
            <pc:docMk/>
            <pc:sldMk cId="0" sldId="263"/>
            <ac:spMk id="135" creationId="{79D489CD-45EE-BA95-01FA-B2950507382F}"/>
          </ac:spMkLst>
        </pc:spChg>
        <pc:spChg chg="mod">
          <ac:chgData name="João Pedro de Noronha e Aragão" userId="3e7262fa-96d4-4136-917c-3f6927288669" providerId="ADAL" clId="{4A683395-09D1-4084-AD48-B87055B85A66}" dt="2022-06-23T15:02:55.370" v="5179"/>
          <ac:spMkLst>
            <pc:docMk/>
            <pc:sldMk cId="0" sldId="263"/>
            <ac:spMk id="137" creationId="{9A98E20D-70B8-5A0D-A6F7-35773E320EE8}"/>
          </ac:spMkLst>
        </pc:spChg>
        <pc:spChg chg="mod">
          <ac:chgData name="João Pedro de Noronha e Aragão" userId="3e7262fa-96d4-4136-917c-3f6927288669" providerId="ADAL" clId="{4A683395-09D1-4084-AD48-B87055B85A66}" dt="2022-06-23T15:02:55.370" v="5179"/>
          <ac:spMkLst>
            <pc:docMk/>
            <pc:sldMk cId="0" sldId="263"/>
            <ac:spMk id="138" creationId="{8E115D6F-08AE-A8A7-9BAD-EA37B9A056B1}"/>
          </ac:spMkLst>
        </pc:spChg>
        <pc:spChg chg="mod">
          <ac:chgData name="João Pedro de Noronha e Aragão" userId="3e7262fa-96d4-4136-917c-3f6927288669" providerId="ADAL" clId="{4A683395-09D1-4084-AD48-B87055B85A66}" dt="2022-06-23T15:02:55.370" v="5179"/>
          <ac:spMkLst>
            <pc:docMk/>
            <pc:sldMk cId="0" sldId="263"/>
            <ac:spMk id="139" creationId="{72B5B8F1-E769-60F9-E626-8BCF378D7079}"/>
          </ac:spMkLst>
        </pc:spChg>
        <pc:spChg chg="mod">
          <ac:chgData name="João Pedro de Noronha e Aragão" userId="3e7262fa-96d4-4136-917c-3f6927288669" providerId="ADAL" clId="{4A683395-09D1-4084-AD48-B87055B85A66}" dt="2022-06-23T15:02:55.370" v="5179"/>
          <ac:spMkLst>
            <pc:docMk/>
            <pc:sldMk cId="0" sldId="263"/>
            <ac:spMk id="140" creationId="{CACDB834-7E02-5238-0667-8EA950BABFBC}"/>
          </ac:spMkLst>
        </pc:spChg>
        <pc:spChg chg="mod">
          <ac:chgData name="João Pedro de Noronha e Aragão" userId="3e7262fa-96d4-4136-917c-3f6927288669" providerId="ADAL" clId="{4A683395-09D1-4084-AD48-B87055B85A66}" dt="2022-06-23T15:02:55.370" v="5179"/>
          <ac:spMkLst>
            <pc:docMk/>
            <pc:sldMk cId="0" sldId="263"/>
            <ac:spMk id="141" creationId="{47D3D28A-82C4-0232-79E2-34F0D5A59079}"/>
          </ac:spMkLst>
        </pc:spChg>
        <pc:spChg chg="add del mod">
          <ac:chgData name="João Pedro de Noronha e Aragão" userId="3e7262fa-96d4-4136-917c-3f6927288669" providerId="ADAL" clId="{4A683395-09D1-4084-AD48-B87055B85A66}" dt="2022-06-23T15:08:50.265" v="5372" actId="478"/>
          <ac:spMkLst>
            <pc:docMk/>
            <pc:sldMk cId="0" sldId="263"/>
            <ac:spMk id="142" creationId="{7C60AFC2-9715-E1A6-1AC6-4836B35ADCED}"/>
          </ac:spMkLst>
        </pc:spChg>
        <pc:spChg chg="add del mod">
          <ac:chgData name="João Pedro de Noronha e Aragão" userId="3e7262fa-96d4-4136-917c-3f6927288669" providerId="ADAL" clId="{4A683395-09D1-4084-AD48-B87055B85A66}" dt="2022-06-23T15:08:50.265" v="5372" actId="478"/>
          <ac:spMkLst>
            <pc:docMk/>
            <pc:sldMk cId="0" sldId="263"/>
            <ac:spMk id="143" creationId="{3695069B-844E-CA23-FE6D-40F245ACF053}"/>
          </ac:spMkLst>
        </pc:spChg>
        <pc:spChg chg="add del mod">
          <ac:chgData name="João Pedro de Noronha e Aragão" userId="3e7262fa-96d4-4136-917c-3f6927288669" providerId="ADAL" clId="{4A683395-09D1-4084-AD48-B87055B85A66}" dt="2022-06-23T15:08:50.265" v="5372" actId="478"/>
          <ac:spMkLst>
            <pc:docMk/>
            <pc:sldMk cId="0" sldId="263"/>
            <ac:spMk id="144" creationId="{EAE4AE64-DB0E-3C27-015C-E6B0B5767AE0}"/>
          </ac:spMkLst>
        </pc:spChg>
        <pc:spChg chg="mod">
          <ac:chgData name="João Pedro de Noronha e Aragão" userId="3e7262fa-96d4-4136-917c-3f6927288669" providerId="ADAL" clId="{4A683395-09D1-4084-AD48-B87055B85A66}" dt="2022-06-23T15:03:13.890" v="5210"/>
          <ac:spMkLst>
            <pc:docMk/>
            <pc:sldMk cId="0" sldId="263"/>
            <ac:spMk id="146" creationId="{F4764AD4-EC3A-6768-C0AA-0C90CB42EF3E}"/>
          </ac:spMkLst>
        </pc:spChg>
        <pc:spChg chg="mod">
          <ac:chgData name="João Pedro de Noronha e Aragão" userId="3e7262fa-96d4-4136-917c-3f6927288669" providerId="ADAL" clId="{4A683395-09D1-4084-AD48-B87055B85A66}" dt="2022-06-23T15:03:13.890" v="5210"/>
          <ac:spMkLst>
            <pc:docMk/>
            <pc:sldMk cId="0" sldId="263"/>
            <ac:spMk id="147" creationId="{1B06AC4A-6524-7A31-7B07-C4BFB4E5439C}"/>
          </ac:spMkLst>
        </pc:spChg>
        <pc:spChg chg="mod">
          <ac:chgData name="João Pedro de Noronha e Aragão" userId="3e7262fa-96d4-4136-917c-3f6927288669" providerId="ADAL" clId="{4A683395-09D1-4084-AD48-B87055B85A66}" dt="2022-06-23T15:03:13.890" v="5210"/>
          <ac:spMkLst>
            <pc:docMk/>
            <pc:sldMk cId="0" sldId="263"/>
            <ac:spMk id="148" creationId="{D1C38C9E-F375-0990-E90C-9C4BF84E2B71}"/>
          </ac:spMkLst>
        </pc:spChg>
        <pc:spChg chg="mod">
          <ac:chgData name="João Pedro de Noronha e Aragão" userId="3e7262fa-96d4-4136-917c-3f6927288669" providerId="ADAL" clId="{4A683395-09D1-4084-AD48-B87055B85A66}" dt="2022-06-23T15:03:13.890" v="5210"/>
          <ac:spMkLst>
            <pc:docMk/>
            <pc:sldMk cId="0" sldId="263"/>
            <ac:spMk id="149" creationId="{DADCB3AF-12E5-BDF7-8264-CA3C828B49C8}"/>
          </ac:spMkLst>
        </pc:spChg>
        <pc:spChg chg="mod">
          <ac:chgData name="João Pedro de Noronha e Aragão" userId="3e7262fa-96d4-4136-917c-3f6927288669" providerId="ADAL" clId="{4A683395-09D1-4084-AD48-B87055B85A66}" dt="2022-06-23T15:03:13.890" v="5210"/>
          <ac:spMkLst>
            <pc:docMk/>
            <pc:sldMk cId="0" sldId="263"/>
            <ac:spMk id="150" creationId="{C0450AA0-F2DF-8271-16B0-4DF8D06D4838}"/>
          </ac:spMkLst>
        </pc:spChg>
        <pc:spChg chg="mod">
          <ac:chgData name="João Pedro de Noronha e Aragão" userId="3e7262fa-96d4-4136-917c-3f6927288669" providerId="ADAL" clId="{4A683395-09D1-4084-AD48-B87055B85A66}" dt="2022-06-23T15:03:57.391" v="5250" actId="1076"/>
          <ac:spMkLst>
            <pc:docMk/>
            <pc:sldMk cId="0" sldId="263"/>
            <ac:spMk id="446" creationId="{00000000-0000-0000-0000-000000000000}"/>
          </ac:spMkLst>
        </pc:spChg>
        <pc:spChg chg="mod">
          <ac:chgData name="João Pedro de Noronha e Aragão" userId="3e7262fa-96d4-4136-917c-3f6927288669" providerId="ADAL" clId="{4A683395-09D1-4084-AD48-B87055B85A66}" dt="2022-06-23T14:24:06.124" v="3976" actId="12788"/>
          <ac:spMkLst>
            <pc:docMk/>
            <pc:sldMk cId="0" sldId="263"/>
            <ac:spMk id="447" creationId="{00000000-0000-0000-0000-000000000000}"/>
          </ac:spMkLst>
        </pc:spChg>
        <pc:spChg chg="del mod">
          <ac:chgData name="João Pedro de Noronha e Aragão" userId="3e7262fa-96d4-4136-917c-3f6927288669" providerId="ADAL" clId="{4A683395-09D1-4084-AD48-B87055B85A66}" dt="2022-06-23T15:09:32.444" v="5391" actId="478"/>
          <ac:spMkLst>
            <pc:docMk/>
            <pc:sldMk cId="0" sldId="263"/>
            <ac:spMk id="448" creationId="{00000000-0000-0000-0000-000000000000}"/>
          </ac:spMkLst>
        </pc:spChg>
        <pc:spChg chg="mod">
          <ac:chgData name="João Pedro de Noronha e Aragão" userId="3e7262fa-96d4-4136-917c-3f6927288669" providerId="ADAL" clId="{4A683395-09D1-4084-AD48-B87055B85A66}" dt="2022-06-23T15:08:01.489" v="5324" actId="20577"/>
          <ac:spMkLst>
            <pc:docMk/>
            <pc:sldMk cId="0" sldId="263"/>
            <ac:spMk id="449" creationId="{00000000-0000-0000-0000-000000000000}"/>
          </ac:spMkLst>
        </pc:spChg>
        <pc:spChg chg="mod ord topLvl">
          <ac:chgData name="João Pedro de Noronha e Aragão" userId="3e7262fa-96d4-4136-917c-3f6927288669" providerId="ADAL" clId="{4A683395-09D1-4084-AD48-B87055B85A66}" dt="2022-06-23T14:24:01.600" v="3975" actId="12788"/>
          <ac:spMkLst>
            <pc:docMk/>
            <pc:sldMk cId="0" sldId="263"/>
            <ac:spMk id="450" creationId="{00000000-0000-0000-0000-000000000000}"/>
          </ac:spMkLst>
        </pc:spChg>
        <pc:spChg chg="mod topLvl">
          <ac:chgData name="João Pedro de Noronha e Aragão" userId="3e7262fa-96d4-4136-917c-3f6927288669" providerId="ADAL" clId="{4A683395-09D1-4084-AD48-B87055B85A66}" dt="2022-06-23T14:24:01.600" v="3975" actId="12788"/>
          <ac:spMkLst>
            <pc:docMk/>
            <pc:sldMk cId="0" sldId="263"/>
            <ac:spMk id="451" creationId="{00000000-0000-0000-0000-000000000000}"/>
          </ac:spMkLst>
        </pc:spChg>
        <pc:spChg chg="del">
          <ac:chgData name="João Pedro de Noronha e Aragão" userId="3e7262fa-96d4-4136-917c-3f6927288669" providerId="ADAL" clId="{4A683395-09D1-4084-AD48-B87055B85A66}" dt="2022-06-23T14:21:25.658" v="3910" actId="478"/>
          <ac:spMkLst>
            <pc:docMk/>
            <pc:sldMk cId="0" sldId="263"/>
            <ac:spMk id="452" creationId="{00000000-0000-0000-0000-000000000000}"/>
          </ac:spMkLst>
        </pc:spChg>
        <pc:spChg chg="del">
          <ac:chgData name="João Pedro de Noronha e Aragão" userId="3e7262fa-96d4-4136-917c-3f6927288669" providerId="ADAL" clId="{4A683395-09D1-4084-AD48-B87055B85A66}" dt="2022-06-23T14:21:02.721" v="3902" actId="478"/>
          <ac:spMkLst>
            <pc:docMk/>
            <pc:sldMk cId="0" sldId="263"/>
            <ac:spMk id="453" creationId="{00000000-0000-0000-0000-000000000000}"/>
          </ac:spMkLst>
        </pc:spChg>
        <pc:spChg chg="del mod topLvl">
          <ac:chgData name="João Pedro de Noronha e Aragão" userId="3e7262fa-96d4-4136-917c-3f6927288669" providerId="ADAL" clId="{4A683395-09D1-4084-AD48-B87055B85A66}" dt="2022-06-23T15:09:32.444" v="5391" actId="478"/>
          <ac:spMkLst>
            <pc:docMk/>
            <pc:sldMk cId="0" sldId="263"/>
            <ac:spMk id="454" creationId="{00000000-0000-0000-0000-000000000000}"/>
          </ac:spMkLst>
        </pc:spChg>
        <pc:spChg chg="mod">
          <ac:chgData name="João Pedro de Noronha e Aragão" userId="3e7262fa-96d4-4136-917c-3f6927288669" providerId="ADAL" clId="{4A683395-09D1-4084-AD48-B87055B85A66}" dt="2022-06-23T17:10:16.189" v="6440" actId="20577"/>
          <ac:spMkLst>
            <pc:docMk/>
            <pc:sldMk cId="0" sldId="263"/>
            <ac:spMk id="556" creationId="{00000000-0000-0000-0000-000000000000}"/>
          </ac:spMkLst>
        </pc:spChg>
        <pc:spChg chg="del mod">
          <ac:chgData name="João Pedro de Noronha e Aragão" userId="3e7262fa-96d4-4136-917c-3f6927288669" providerId="ADAL" clId="{4A683395-09D1-4084-AD48-B87055B85A66}" dt="2022-06-23T15:09:32.444" v="5391" actId="478"/>
          <ac:spMkLst>
            <pc:docMk/>
            <pc:sldMk cId="0" sldId="263"/>
            <ac:spMk id="557" creationId="{00000000-0000-0000-0000-000000000000}"/>
          </ac:spMkLst>
        </pc:spChg>
        <pc:spChg chg="mod">
          <ac:chgData name="João Pedro de Noronha e Aragão" userId="3e7262fa-96d4-4136-917c-3f6927288669" providerId="ADAL" clId="{4A683395-09D1-4084-AD48-B87055B85A66}" dt="2022-06-23T15:09:00.226" v="5380" actId="20577"/>
          <ac:spMkLst>
            <pc:docMk/>
            <pc:sldMk cId="0" sldId="263"/>
            <ac:spMk id="558" creationId="{00000000-0000-0000-0000-000000000000}"/>
          </ac:spMkLst>
        </pc:spChg>
        <pc:grpChg chg="add del mod">
          <ac:chgData name="João Pedro de Noronha e Aragão" userId="3e7262fa-96d4-4136-917c-3f6927288669" providerId="ADAL" clId="{4A683395-09D1-4084-AD48-B87055B85A66}" dt="2022-06-23T14:22:20.891" v="3959" actId="165"/>
          <ac:grpSpMkLst>
            <pc:docMk/>
            <pc:sldMk cId="0" sldId="263"/>
            <ac:grpSpMk id="2" creationId="{AB739DAF-7CA1-03F7-8688-1CF1BF3583BF}"/>
          </ac:grpSpMkLst>
        </pc:grpChg>
        <pc:grpChg chg="add del mod ord topLvl">
          <ac:chgData name="João Pedro de Noronha e Aragão" userId="3e7262fa-96d4-4136-917c-3f6927288669" providerId="ADAL" clId="{4A683395-09D1-4084-AD48-B87055B85A66}" dt="2022-06-23T14:24:01.600" v="3975" actId="12788"/>
          <ac:grpSpMkLst>
            <pc:docMk/>
            <pc:sldMk cId="0" sldId="263"/>
            <ac:grpSpMk id="115" creationId="{EC39599A-05F2-FA5B-8BEB-EF9B58FB4D86}"/>
          </ac:grpSpMkLst>
        </pc:grpChg>
        <pc:grpChg chg="add del mod topLvl">
          <ac:chgData name="João Pedro de Noronha e Aragão" userId="3e7262fa-96d4-4136-917c-3f6927288669" providerId="ADAL" clId="{4A683395-09D1-4084-AD48-B87055B85A66}" dt="2022-06-23T15:09:09.697" v="5381" actId="478"/>
          <ac:grpSpMkLst>
            <pc:docMk/>
            <pc:sldMk cId="0" sldId="263"/>
            <ac:grpSpMk id="120" creationId="{5B4E2D4B-84AE-A8D9-47A7-5AC09087503E}"/>
          </ac:grpSpMkLst>
        </pc:grpChg>
        <pc:grpChg chg="add mod topLvl">
          <ac:chgData name="João Pedro de Noronha e Aragão" userId="3e7262fa-96d4-4136-917c-3f6927288669" providerId="ADAL" clId="{4A683395-09D1-4084-AD48-B87055B85A66}" dt="2022-06-23T15:09:29.329" v="5390" actId="1038"/>
          <ac:grpSpMkLst>
            <pc:docMk/>
            <pc:sldMk cId="0" sldId="263"/>
            <ac:grpSpMk id="125" creationId="{979B9B91-829E-4EEF-1456-0F146C6CB298}"/>
          </ac:grpSpMkLst>
        </pc:grpChg>
        <pc:grpChg chg="add del mod">
          <ac:chgData name="João Pedro de Noronha e Aragão" userId="3e7262fa-96d4-4136-917c-3f6927288669" providerId="ADAL" clId="{4A683395-09D1-4084-AD48-B87055B85A66}" dt="2022-06-23T15:02:59.143" v="5180"/>
          <ac:grpSpMkLst>
            <pc:docMk/>
            <pc:sldMk cId="0" sldId="263"/>
            <ac:grpSpMk id="136" creationId="{69E4ECF2-76F8-A5AB-1B67-ACFC4E85967B}"/>
          </ac:grpSpMkLst>
        </pc:grpChg>
        <pc:grpChg chg="add del mod">
          <ac:chgData name="João Pedro de Noronha e Aragão" userId="3e7262fa-96d4-4136-917c-3f6927288669" providerId="ADAL" clId="{4A683395-09D1-4084-AD48-B87055B85A66}" dt="2022-06-23T15:08:50.265" v="5372" actId="478"/>
          <ac:grpSpMkLst>
            <pc:docMk/>
            <pc:sldMk cId="0" sldId="263"/>
            <ac:grpSpMk id="145" creationId="{1EE84040-8B37-DC87-E6AC-3B3B91C62B78}"/>
          </ac:grpSpMkLst>
        </pc:grpChg>
        <pc:grpChg chg="del">
          <ac:chgData name="João Pedro de Noronha e Aragão" userId="3e7262fa-96d4-4136-917c-3f6927288669" providerId="ADAL" clId="{4A683395-09D1-4084-AD48-B87055B85A66}" dt="2022-06-23T14:21:34.481" v="3914" actId="478"/>
          <ac:grpSpMkLst>
            <pc:docMk/>
            <pc:sldMk cId="0" sldId="263"/>
            <ac:grpSpMk id="455" creationId="{00000000-0000-0000-0000-000000000000}"/>
          </ac:grpSpMkLst>
        </pc:grpChg>
        <pc:cxnChg chg="mod">
          <ac:chgData name="João Pedro de Noronha e Aragão" userId="3e7262fa-96d4-4136-917c-3f6927288669" providerId="ADAL" clId="{4A683395-09D1-4084-AD48-B87055B85A66}" dt="2022-06-23T15:08:06.204" v="5325" actId="14100"/>
          <ac:cxnSpMkLst>
            <pc:docMk/>
            <pc:sldMk cId="0" sldId="263"/>
            <ac:cxnSpMk id="458" creationId="{00000000-0000-0000-0000-000000000000}"/>
          </ac:cxnSpMkLst>
        </pc:cxnChg>
      </pc:sldChg>
      <pc:sldChg chg="modSp mod">
        <pc:chgData name="João Pedro de Noronha e Aragão" userId="3e7262fa-96d4-4136-917c-3f6927288669" providerId="ADAL" clId="{4A683395-09D1-4084-AD48-B87055B85A66}" dt="2022-06-22T18:34:29.077" v="2792" actId="403"/>
        <pc:sldMkLst>
          <pc:docMk/>
          <pc:sldMk cId="0" sldId="264"/>
        </pc:sldMkLst>
        <pc:spChg chg="mod">
          <ac:chgData name="João Pedro de Noronha e Aragão" userId="3e7262fa-96d4-4136-917c-3f6927288669" providerId="ADAL" clId="{4A683395-09D1-4084-AD48-B87055B85A66}" dt="2022-06-22T18:21:32.750" v="2554" actId="2711"/>
          <ac:spMkLst>
            <pc:docMk/>
            <pc:sldMk cId="0" sldId="264"/>
            <ac:spMk id="563" creationId="{00000000-0000-0000-0000-000000000000}"/>
          </ac:spMkLst>
        </pc:spChg>
        <pc:spChg chg="mod">
          <ac:chgData name="João Pedro de Noronha e Aragão" userId="3e7262fa-96d4-4136-917c-3f6927288669" providerId="ADAL" clId="{4A683395-09D1-4084-AD48-B87055B85A66}" dt="2022-06-22T18:34:15.603" v="2777" actId="403"/>
          <ac:spMkLst>
            <pc:docMk/>
            <pc:sldMk cId="0" sldId="264"/>
            <ac:spMk id="564" creationId="{00000000-0000-0000-0000-000000000000}"/>
          </ac:spMkLst>
        </pc:spChg>
        <pc:spChg chg="mod">
          <ac:chgData name="João Pedro de Noronha e Aragão" userId="3e7262fa-96d4-4136-917c-3f6927288669" providerId="ADAL" clId="{4A683395-09D1-4084-AD48-B87055B85A66}" dt="2022-06-22T18:34:18.485" v="2780" actId="403"/>
          <ac:spMkLst>
            <pc:docMk/>
            <pc:sldMk cId="0" sldId="264"/>
            <ac:spMk id="565" creationId="{00000000-0000-0000-0000-000000000000}"/>
          </ac:spMkLst>
        </pc:spChg>
        <pc:spChg chg="mod">
          <ac:chgData name="João Pedro de Noronha e Aragão" userId="3e7262fa-96d4-4136-917c-3f6927288669" providerId="ADAL" clId="{4A683395-09D1-4084-AD48-B87055B85A66}" dt="2022-06-22T18:34:12.574" v="2774" actId="403"/>
          <ac:spMkLst>
            <pc:docMk/>
            <pc:sldMk cId="0" sldId="264"/>
            <ac:spMk id="566" creationId="{00000000-0000-0000-0000-000000000000}"/>
          </ac:spMkLst>
        </pc:spChg>
        <pc:spChg chg="mod">
          <ac:chgData name="João Pedro de Noronha e Aragão" userId="3e7262fa-96d4-4136-917c-3f6927288669" providerId="ADAL" clId="{4A683395-09D1-4084-AD48-B87055B85A66}" dt="2022-06-22T18:34:25.423" v="2788" actId="403"/>
          <ac:spMkLst>
            <pc:docMk/>
            <pc:sldMk cId="0" sldId="264"/>
            <ac:spMk id="567" creationId="{00000000-0000-0000-0000-000000000000}"/>
          </ac:spMkLst>
        </pc:spChg>
        <pc:spChg chg="mod">
          <ac:chgData name="João Pedro de Noronha e Aragão" userId="3e7262fa-96d4-4136-917c-3f6927288669" providerId="ADAL" clId="{4A683395-09D1-4084-AD48-B87055B85A66}" dt="2022-06-22T18:34:21.970" v="2784" actId="403"/>
          <ac:spMkLst>
            <pc:docMk/>
            <pc:sldMk cId="0" sldId="264"/>
            <ac:spMk id="568" creationId="{00000000-0000-0000-0000-000000000000}"/>
          </ac:spMkLst>
        </pc:spChg>
        <pc:spChg chg="mod">
          <ac:chgData name="João Pedro de Noronha e Aragão" userId="3e7262fa-96d4-4136-917c-3f6927288669" providerId="ADAL" clId="{4A683395-09D1-4084-AD48-B87055B85A66}" dt="2022-06-22T18:34:29.077" v="2792" actId="403"/>
          <ac:spMkLst>
            <pc:docMk/>
            <pc:sldMk cId="0" sldId="264"/>
            <ac:spMk id="569" creationId="{00000000-0000-0000-0000-000000000000}"/>
          </ac:spMkLst>
        </pc:spChg>
      </pc:sldChg>
      <pc:sldChg chg="modSp mod">
        <pc:chgData name="João Pedro de Noronha e Aragão" userId="3e7262fa-96d4-4136-917c-3f6927288669" providerId="ADAL" clId="{4A683395-09D1-4084-AD48-B87055B85A66}" dt="2022-06-22T18:33:56.609" v="2771" actId="403"/>
        <pc:sldMkLst>
          <pc:docMk/>
          <pc:sldMk cId="0" sldId="265"/>
        </pc:sldMkLst>
        <pc:spChg chg="mod">
          <ac:chgData name="João Pedro de Noronha e Aragão" userId="3e7262fa-96d4-4136-917c-3f6927288669" providerId="ADAL" clId="{4A683395-09D1-4084-AD48-B87055B85A66}" dt="2022-06-22T18:33:56.609" v="2771" actId="403"/>
          <ac:spMkLst>
            <pc:docMk/>
            <pc:sldMk cId="0" sldId="265"/>
            <ac:spMk id="605" creationId="{00000000-0000-0000-0000-000000000000}"/>
          </ac:spMkLst>
        </pc:spChg>
        <pc:spChg chg="mod">
          <ac:chgData name="João Pedro de Noronha e Aragão" userId="3e7262fa-96d4-4136-917c-3f6927288669" providerId="ADAL" clId="{4A683395-09D1-4084-AD48-B87055B85A66}" dt="2022-06-22T18:22:21.597" v="2565" actId="2711"/>
          <ac:spMkLst>
            <pc:docMk/>
            <pc:sldMk cId="0" sldId="265"/>
            <ac:spMk id="606" creationId="{00000000-0000-0000-0000-000000000000}"/>
          </ac:spMkLst>
        </pc:spChg>
        <pc:spChg chg="mod">
          <ac:chgData name="João Pedro de Noronha e Aragão" userId="3e7262fa-96d4-4136-917c-3f6927288669" providerId="ADAL" clId="{4A683395-09D1-4084-AD48-B87055B85A66}" dt="2022-06-22T18:22:30.342" v="2567" actId="2711"/>
          <ac:spMkLst>
            <pc:docMk/>
            <pc:sldMk cId="0" sldId="265"/>
            <ac:spMk id="607" creationId="{00000000-0000-0000-0000-000000000000}"/>
          </ac:spMkLst>
        </pc:spChg>
        <pc:spChg chg="mod">
          <ac:chgData name="João Pedro de Noronha e Aragão" userId="3e7262fa-96d4-4136-917c-3f6927288669" providerId="ADAL" clId="{4A683395-09D1-4084-AD48-B87055B85A66}" dt="2022-06-22T18:22:34.411" v="2568" actId="2711"/>
          <ac:spMkLst>
            <pc:docMk/>
            <pc:sldMk cId="0" sldId="265"/>
            <ac:spMk id="608" creationId="{00000000-0000-0000-0000-000000000000}"/>
          </ac:spMkLst>
        </pc:spChg>
        <pc:spChg chg="mod">
          <ac:chgData name="João Pedro de Noronha e Aragão" userId="3e7262fa-96d4-4136-917c-3f6927288669" providerId="ADAL" clId="{4A683395-09D1-4084-AD48-B87055B85A66}" dt="2022-06-22T18:22:38.598" v="2569" actId="2711"/>
          <ac:spMkLst>
            <pc:docMk/>
            <pc:sldMk cId="0" sldId="265"/>
            <ac:spMk id="609" creationId="{00000000-0000-0000-0000-000000000000}"/>
          </ac:spMkLst>
        </pc:spChg>
        <pc:spChg chg="mod">
          <ac:chgData name="João Pedro de Noronha e Aragão" userId="3e7262fa-96d4-4136-917c-3f6927288669" providerId="ADAL" clId="{4A683395-09D1-4084-AD48-B87055B85A66}" dt="2022-06-22T18:22:42.037" v="2570" actId="2711"/>
          <ac:spMkLst>
            <pc:docMk/>
            <pc:sldMk cId="0" sldId="265"/>
            <ac:spMk id="610" creationId="{00000000-0000-0000-0000-000000000000}"/>
          </ac:spMkLst>
        </pc:spChg>
        <pc:spChg chg="mod">
          <ac:chgData name="João Pedro de Noronha e Aragão" userId="3e7262fa-96d4-4136-917c-3f6927288669" providerId="ADAL" clId="{4A683395-09D1-4084-AD48-B87055B85A66}" dt="2022-06-22T18:22:45.565" v="2571" actId="2711"/>
          <ac:spMkLst>
            <pc:docMk/>
            <pc:sldMk cId="0" sldId="265"/>
            <ac:spMk id="611" creationId="{00000000-0000-0000-0000-000000000000}"/>
          </ac:spMkLst>
        </pc:spChg>
        <pc:spChg chg="mod">
          <ac:chgData name="João Pedro de Noronha e Aragão" userId="3e7262fa-96d4-4136-917c-3f6927288669" providerId="ADAL" clId="{4A683395-09D1-4084-AD48-B87055B85A66}" dt="2022-06-22T18:22:48.549" v="2572" actId="2711"/>
          <ac:spMkLst>
            <pc:docMk/>
            <pc:sldMk cId="0" sldId="265"/>
            <ac:spMk id="612" creationId="{00000000-0000-0000-0000-000000000000}"/>
          </ac:spMkLst>
        </pc:spChg>
        <pc:spChg chg="mod">
          <ac:chgData name="João Pedro de Noronha e Aragão" userId="3e7262fa-96d4-4136-917c-3f6927288669" providerId="ADAL" clId="{4A683395-09D1-4084-AD48-B87055B85A66}" dt="2022-06-22T18:22:25.422" v="2566" actId="2711"/>
          <ac:spMkLst>
            <pc:docMk/>
            <pc:sldMk cId="0" sldId="265"/>
            <ac:spMk id="615" creationId="{00000000-0000-0000-0000-000000000000}"/>
          </ac:spMkLst>
        </pc:spChg>
      </pc:sldChg>
      <pc:sldChg chg="modSp mod">
        <pc:chgData name="João Pedro de Noronha e Aragão" userId="3e7262fa-96d4-4136-917c-3f6927288669" providerId="ADAL" clId="{4A683395-09D1-4084-AD48-B87055B85A66}" dt="2022-06-22T18:33:52.047" v="2770" actId="403"/>
        <pc:sldMkLst>
          <pc:docMk/>
          <pc:sldMk cId="0" sldId="266"/>
        </pc:sldMkLst>
        <pc:spChg chg="mod">
          <ac:chgData name="João Pedro de Noronha e Aragão" userId="3e7262fa-96d4-4136-917c-3f6927288669" providerId="ADAL" clId="{4A683395-09D1-4084-AD48-B87055B85A66}" dt="2022-06-22T18:33:52.047" v="2770" actId="403"/>
          <ac:spMkLst>
            <pc:docMk/>
            <pc:sldMk cId="0" sldId="266"/>
            <ac:spMk id="622" creationId="{00000000-0000-0000-0000-000000000000}"/>
          </ac:spMkLst>
        </pc:spChg>
        <pc:spChg chg="mod">
          <ac:chgData name="João Pedro de Noronha e Aragão" userId="3e7262fa-96d4-4136-917c-3f6927288669" providerId="ADAL" clId="{4A683395-09D1-4084-AD48-B87055B85A66}" dt="2022-06-22T18:33:28.558" v="2753" actId="404"/>
          <ac:spMkLst>
            <pc:docMk/>
            <pc:sldMk cId="0" sldId="266"/>
            <ac:spMk id="623" creationId="{00000000-0000-0000-0000-000000000000}"/>
          </ac:spMkLst>
        </pc:spChg>
        <pc:spChg chg="mod">
          <ac:chgData name="João Pedro de Noronha e Aragão" userId="3e7262fa-96d4-4136-917c-3f6927288669" providerId="ADAL" clId="{4A683395-09D1-4084-AD48-B87055B85A66}" dt="2022-06-22T18:33:33.058" v="2757" actId="403"/>
          <ac:spMkLst>
            <pc:docMk/>
            <pc:sldMk cId="0" sldId="266"/>
            <ac:spMk id="625" creationId="{00000000-0000-0000-0000-000000000000}"/>
          </ac:spMkLst>
        </pc:spChg>
        <pc:spChg chg="mod">
          <ac:chgData name="João Pedro de Noronha e Aragão" userId="3e7262fa-96d4-4136-917c-3f6927288669" providerId="ADAL" clId="{4A683395-09D1-4084-AD48-B87055B85A66}" dt="2022-06-22T18:33:23.185" v="2747" actId="403"/>
          <ac:spMkLst>
            <pc:docMk/>
            <pc:sldMk cId="0" sldId="266"/>
            <ac:spMk id="626" creationId="{00000000-0000-0000-0000-000000000000}"/>
          </ac:spMkLst>
        </pc:spChg>
        <pc:spChg chg="mod">
          <ac:chgData name="João Pedro de Noronha e Aragão" userId="3e7262fa-96d4-4136-917c-3f6927288669" providerId="ADAL" clId="{4A683395-09D1-4084-AD48-B87055B85A66}" dt="2022-06-22T18:33:41.295" v="2765" actId="403"/>
          <ac:spMkLst>
            <pc:docMk/>
            <pc:sldMk cId="0" sldId="266"/>
            <ac:spMk id="627" creationId="{00000000-0000-0000-0000-000000000000}"/>
          </ac:spMkLst>
        </pc:spChg>
        <pc:spChg chg="mod">
          <ac:chgData name="João Pedro de Noronha e Aragão" userId="3e7262fa-96d4-4136-917c-3f6927288669" providerId="ADAL" clId="{4A683395-09D1-4084-AD48-B87055B85A66}" dt="2022-06-22T18:33:37.087" v="2761" actId="403"/>
          <ac:spMkLst>
            <pc:docMk/>
            <pc:sldMk cId="0" sldId="266"/>
            <ac:spMk id="628" creationId="{00000000-0000-0000-0000-000000000000}"/>
          </ac:spMkLst>
        </pc:spChg>
        <pc:spChg chg="mod">
          <ac:chgData name="João Pedro de Noronha e Aragão" userId="3e7262fa-96d4-4136-917c-3f6927288669" providerId="ADAL" clId="{4A683395-09D1-4084-AD48-B87055B85A66}" dt="2022-06-22T18:33:46.405" v="2769" actId="403"/>
          <ac:spMkLst>
            <pc:docMk/>
            <pc:sldMk cId="0" sldId="266"/>
            <ac:spMk id="629" creationId="{00000000-0000-0000-0000-000000000000}"/>
          </ac:spMkLst>
        </pc:spChg>
      </pc:sldChg>
      <pc:sldChg chg="modSp mod">
        <pc:chgData name="João Pedro de Noronha e Aragão" userId="3e7262fa-96d4-4136-917c-3f6927288669" providerId="ADAL" clId="{4A683395-09D1-4084-AD48-B87055B85A66}" dt="2022-06-22T18:33:14.387" v="2741" actId="404"/>
        <pc:sldMkLst>
          <pc:docMk/>
          <pc:sldMk cId="0" sldId="267"/>
        </pc:sldMkLst>
        <pc:spChg chg="mod">
          <ac:chgData name="João Pedro de Noronha e Aragão" userId="3e7262fa-96d4-4136-917c-3f6927288669" providerId="ADAL" clId="{4A683395-09D1-4084-AD48-B87055B85A66}" dt="2022-06-22T18:23:24.068" v="2583" actId="2711"/>
          <ac:spMkLst>
            <pc:docMk/>
            <pc:sldMk cId="0" sldId="267"/>
            <ac:spMk id="652" creationId="{00000000-0000-0000-0000-000000000000}"/>
          </ac:spMkLst>
        </pc:spChg>
        <pc:spChg chg="mod">
          <ac:chgData name="João Pedro de Noronha e Aragão" userId="3e7262fa-96d4-4136-917c-3f6927288669" providerId="ADAL" clId="{4A683395-09D1-4084-AD48-B87055B85A66}" dt="2022-06-22T18:23:35.829" v="2587" actId="2711"/>
          <ac:spMkLst>
            <pc:docMk/>
            <pc:sldMk cId="0" sldId="267"/>
            <ac:spMk id="653" creationId="{00000000-0000-0000-0000-000000000000}"/>
          </ac:spMkLst>
        </pc:spChg>
        <pc:spChg chg="mod">
          <ac:chgData name="João Pedro de Noronha e Aragão" userId="3e7262fa-96d4-4136-917c-3f6927288669" providerId="ADAL" clId="{4A683395-09D1-4084-AD48-B87055B85A66}" dt="2022-06-22T18:23:54.156" v="2591" actId="2711"/>
          <ac:spMkLst>
            <pc:docMk/>
            <pc:sldMk cId="0" sldId="267"/>
            <ac:spMk id="654" creationId="{00000000-0000-0000-0000-000000000000}"/>
          </ac:spMkLst>
        </pc:spChg>
        <pc:spChg chg="mod">
          <ac:chgData name="João Pedro de Noronha e Aragão" userId="3e7262fa-96d4-4136-917c-3f6927288669" providerId="ADAL" clId="{4A683395-09D1-4084-AD48-B87055B85A66}" dt="2022-06-22T18:23:45.966" v="2589" actId="2711"/>
          <ac:spMkLst>
            <pc:docMk/>
            <pc:sldMk cId="0" sldId="267"/>
            <ac:spMk id="655" creationId="{00000000-0000-0000-0000-000000000000}"/>
          </ac:spMkLst>
        </pc:spChg>
        <pc:spChg chg="mod">
          <ac:chgData name="João Pedro de Noronha e Aragão" userId="3e7262fa-96d4-4136-917c-3f6927288669" providerId="ADAL" clId="{4A683395-09D1-4084-AD48-B87055B85A66}" dt="2022-06-22T18:23:32.415" v="2586" actId="2711"/>
          <ac:spMkLst>
            <pc:docMk/>
            <pc:sldMk cId="0" sldId="267"/>
            <ac:spMk id="656" creationId="{00000000-0000-0000-0000-000000000000}"/>
          </ac:spMkLst>
        </pc:spChg>
        <pc:spChg chg="mod">
          <ac:chgData name="João Pedro de Noronha e Aragão" userId="3e7262fa-96d4-4136-917c-3f6927288669" providerId="ADAL" clId="{4A683395-09D1-4084-AD48-B87055B85A66}" dt="2022-06-22T18:33:14.387" v="2741" actId="404"/>
          <ac:spMkLst>
            <pc:docMk/>
            <pc:sldMk cId="0" sldId="267"/>
            <ac:spMk id="657" creationId="{00000000-0000-0000-0000-000000000000}"/>
          </ac:spMkLst>
        </pc:spChg>
        <pc:spChg chg="mod">
          <ac:chgData name="João Pedro de Noronha e Aragão" userId="3e7262fa-96d4-4136-917c-3f6927288669" providerId="ADAL" clId="{4A683395-09D1-4084-AD48-B87055B85A66}" dt="2022-06-22T18:23:49.029" v="2590" actId="2711"/>
          <ac:spMkLst>
            <pc:docMk/>
            <pc:sldMk cId="0" sldId="267"/>
            <ac:spMk id="658" creationId="{00000000-0000-0000-0000-000000000000}"/>
          </ac:spMkLst>
        </pc:spChg>
        <pc:spChg chg="mod">
          <ac:chgData name="João Pedro de Noronha e Aragão" userId="3e7262fa-96d4-4136-917c-3f6927288669" providerId="ADAL" clId="{4A683395-09D1-4084-AD48-B87055B85A66}" dt="2022-06-22T18:23:29.118" v="2585" actId="113"/>
          <ac:spMkLst>
            <pc:docMk/>
            <pc:sldMk cId="0" sldId="267"/>
            <ac:spMk id="659" creationId="{00000000-0000-0000-0000-000000000000}"/>
          </ac:spMkLst>
        </pc:spChg>
      </pc:sldChg>
      <pc:sldChg chg="modSp mod">
        <pc:chgData name="João Pedro de Noronha e Aragão" userId="3e7262fa-96d4-4136-917c-3f6927288669" providerId="ADAL" clId="{4A683395-09D1-4084-AD48-B87055B85A66}" dt="2022-06-22T18:33:17.952" v="2743" actId="403"/>
        <pc:sldMkLst>
          <pc:docMk/>
          <pc:sldMk cId="0" sldId="268"/>
        </pc:sldMkLst>
        <pc:spChg chg="mod">
          <ac:chgData name="João Pedro de Noronha e Aragão" userId="3e7262fa-96d4-4136-917c-3f6927288669" providerId="ADAL" clId="{4A683395-09D1-4084-AD48-B87055B85A66}" dt="2022-06-22T18:33:17.952" v="2743" actId="403"/>
          <ac:spMkLst>
            <pc:docMk/>
            <pc:sldMk cId="0" sldId="268"/>
            <ac:spMk id="666" creationId="{00000000-0000-0000-0000-000000000000}"/>
          </ac:spMkLst>
        </pc:spChg>
        <pc:spChg chg="mod">
          <ac:chgData name="João Pedro de Noronha e Aragão" userId="3e7262fa-96d4-4136-917c-3f6927288669" providerId="ADAL" clId="{4A683395-09D1-4084-AD48-B87055B85A66}" dt="2022-06-22T18:24:20.212" v="2596" actId="2711"/>
          <ac:spMkLst>
            <pc:docMk/>
            <pc:sldMk cId="0" sldId="268"/>
            <ac:spMk id="690" creationId="{00000000-0000-0000-0000-000000000000}"/>
          </ac:spMkLst>
        </pc:spChg>
        <pc:spChg chg="mod">
          <ac:chgData name="João Pedro de Noronha e Aragão" userId="3e7262fa-96d4-4136-917c-3f6927288669" providerId="ADAL" clId="{4A683395-09D1-4084-AD48-B87055B85A66}" dt="2022-06-22T18:24:05.316" v="2593" actId="2711"/>
          <ac:spMkLst>
            <pc:docMk/>
            <pc:sldMk cId="0" sldId="268"/>
            <ac:spMk id="691" creationId="{00000000-0000-0000-0000-000000000000}"/>
          </ac:spMkLst>
        </pc:spChg>
        <pc:spChg chg="mod">
          <ac:chgData name="João Pedro de Noronha e Aragão" userId="3e7262fa-96d4-4136-917c-3f6927288669" providerId="ADAL" clId="{4A683395-09D1-4084-AD48-B87055B85A66}" dt="2022-06-22T18:24:14.629" v="2595" actId="2711"/>
          <ac:spMkLst>
            <pc:docMk/>
            <pc:sldMk cId="0" sldId="268"/>
            <ac:spMk id="692" creationId="{00000000-0000-0000-0000-000000000000}"/>
          </ac:spMkLst>
        </pc:spChg>
        <pc:spChg chg="mod">
          <ac:chgData name="João Pedro de Noronha e Aragão" userId="3e7262fa-96d4-4136-917c-3f6927288669" providerId="ADAL" clId="{4A683395-09D1-4084-AD48-B87055B85A66}" dt="2022-06-22T18:24:09.069" v="2594" actId="2711"/>
          <ac:spMkLst>
            <pc:docMk/>
            <pc:sldMk cId="0" sldId="268"/>
            <ac:spMk id="693" creationId="{00000000-0000-0000-0000-000000000000}"/>
          </ac:spMkLst>
        </pc:spChg>
      </pc:sldChg>
      <pc:sldChg chg="addSp delSp modSp mod ord">
        <pc:chgData name="João Pedro de Noronha e Aragão" userId="3e7262fa-96d4-4136-917c-3f6927288669" providerId="ADAL" clId="{4A683395-09D1-4084-AD48-B87055B85A66}" dt="2022-06-23T17:10:26.132" v="6463" actId="20577"/>
        <pc:sldMkLst>
          <pc:docMk/>
          <pc:sldMk cId="0" sldId="269"/>
        </pc:sldMkLst>
        <pc:spChg chg="mod">
          <ac:chgData name="João Pedro de Noronha e Aragão" userId="3e7262fa-96d4-4136-917c-3f6927288669" providerId="ADAL" clId="{4A683395-09D1-4084-AD48-B87055B85A66}" dt="2022-06-23T17:10:26.132" v="6463" actId="20577"/>
          <ac:spMkLst>
            <pc:docMk/>
            <pc:sldMk cId="0" sldId="269"/>
            <ac:spMk id="703" creationId="{00000000-0000-0000-0000-000000000000}"/>
          </ac:spMkLst>
        </pc:spChg>
        <pc:spChg chg="del">
          <ac:chgData name="João Pedro de Noronha e Aragão" userId="3e7262fa-96d4-4136-917c-3f6927288669" providerId="ADAL" clId="{4A683395-09D1-4084-AD48-B87055B85A66}" dt="2022-06-22T16:09:34.313" v="292" actId="478"/>
          <ac:spMkLst>
            <pc:docMk/>
            <pc:sldMk cId="0" sldId="269"/>
            <ac:spMk id="704" creationId="{00000000-0000-0000-0000-000000000000}"/>
          </ac:spMkLst>
        </pc:spChg>
        <pc:grpChg chg="del">
          <ac:chgData name="João Pedro de Noronha e Aragão" userId="3e7262fa-96d4-4136-917c-3f6927288669" providerId="ADAL" clId="{4A683395-09D1-4084-AD48-B87055B85A66}" dt="2022-06-22T16:09:24.466" v="290" actId="478"/>
          <ac:grpSpMkLst>
            <pc:docMk/>
            <pc:sldMk cId="0" sldId="269"/>
            <ac:grpSpMk id="705" creationId="{00000000-0000-0000-0000-000000000000}"/>
          </ac:grpSpMkLst>
        </pc:grpChg>
        <pc:picChg chg="add mod ord">
          <ac:chgData name="João Pedro de Noronha e Aragão" userId="3e7262fa-96d4-4136-917c-3f6927288669" providerId="ADAL" clId="{4A683395-09D1-4084-AD48-B87055B85A66}" dt="2022-06-22T16:09:39.869" v="294" actId="166"/>
          <ac:picMkLst>
            <pc:docMk/>
            <pc:sldMk cId="0" sldId="269"/>
            <ac:picMk id="3" creationId="{9B8A1E62-38ED-6811-081D-1172214A579C}"/>
          </ac:picMkLst>
        </pc:picChg>
      </pc:sldChg>
      <pc:sldChg chg="modSp mod">
        <pc:chgData name="João Pedro de Noronha e Aragão" userId="3e7262fa-96d4-4136-917c-3f6927288669" providerId="ADAL" clId="{4A683395-09D1-4084-AD48-B87055B85A66}" dt="2022-06-22T18:32:42.115" v="2726" actId="403"/>
        <pc:sldMkLst>
          <pc:docMk/>
          <pc:sldMk cId="0" sldId="270"/>
        </pc:sldMkLst>
        <pc:spChg chg="mod">
          <ac:chgData name="João Pedro de Noronha e Aragão" userId="3e7262fa-96d4-4136-917c-3f6927288669" providerId="ADAL" clId="{4A683395-09D1-4084-AD48-B87055B85A66}" dt="2022-06-22T18:32:42.115" v="2726" actId="403"/>
          <ac:spMkLst>
            <pc:docMk/>
            <pc:sldMk cId="0" sldId="270"/>
            <ac:spMk id="751" creationId="{00000000-0000-0000-0000-000000000000}"/>
          </ac:spMkLst>
        </pc:spChg>
        <pc:spChg chg="mod">
          <ac:chgData name="João Pedro de Noronha e Aragão" userId="3e7262fa-96d4-4136-917c-3f6927288669" providerId="ADAL" clId="{4A683395-09D1-4084-AD48-B87055B85A66}" dt="2022-06-22T18:32:34.688" v="2721" actId="14100"/>
          <ac:spMkLst>
            <pc:docMk/>
            <pc:sldMk cId="0" sldId="270"/>
            <ac:spMk id="989" creationId="{00000000-0000-0000-0000-000000000000}"/>
          </ac:spMkLst>
        </pc:spChg>
        <pc:spChg chg="mod">
          <ac:chgData name="João Pedro de Noronha e Aragão" userId="3e7262fa-96d4-4136-917c-3f6927288669" providerId="ADAL" clId="{4A683395-09D1-4084-AD48-B87055B85A66}" dt="2022-06-22T18:32:39.380" v="2725" actId="403"/>
          <ac:spMkLst>
            <pc:docMk/>
            <pc:sldMk cId="0" sldId="270"/>
            <ac:spMk id="990" creationId="{00000000-0000-0000-0000-000000000000}"/>
          </ac:spMkLst>
        </pc:spChg>
        <pc:spChg chg="mod">
          <ac:chgData name="João Pedro de Noronha e Aragão" userId="3e7262fa-96d4-4136-917c-3f6927288669" providerId="ADAL" clId="{4A683395-09D1-4084-AD48-B87055B85A66}" dt="2022-06-22T18:31:57.653" v="2699" actId="14100"/>
          <ac:spMkLst>
            <pc:docMk/>
            <pc:sldMk cId="0" sldId="270"/>
            <ac:spMk id="991" creationId="{00000000-0000-0000-0000-000000000000}"/>
          </ac:spMkLst>
        </pc:spChg>
        <pc:spChg chg="mod">
          <ac:chgData name="João Pedro de Noronha e Aragão" userId="3e7262fa-96d4-4136-917c-3f6927288669" providerId="ADAL" clId="{4A683395-09D1-4084-AD48-B87055B85A66}" dt="2022-06-22T18:32:26.355" v="2716" actId="255"/>
          <ac:spMkLst>
            <pc:docMk/>
            <pc:sldMk cId="0" sldId="270"/>
            <ac:spMk id="992" creationId="{00000000-0000-0000-0000-000000000000}"/>
          </ac:spMkLst>
        </pc:spChg>
        <pc:spChg chg="mod">
          <ac:chgData name="João Pedro de Noronha e Aragão" userId="3e7262fa-96d4-4136-917c-3f6927288669" providerId="ADAL" clId="{4A683395-09D1-4084-AD48-B87055B85A66}" dt="2022-06-22T18:32:11.386" v="2710" actId="14100"/>
          <ac:spMkLst>
            <pc:docMk/>
            <pc:sldMk cId="0" sldId="270"/>
            <ac:spMk id="993" creationId="{00000000-0000-0000-0000-000000000000}"/>
          </ac:spMkLst>
        </pc:spChg>
        <pc:spChg chg="mod">
          <ac:chgData name="João Pedro de Noronha e Aragão" userId="3e7262fa-96d4-4136-917c-3f6927288669" providerId="ADAL" clId="{4A683395-09D1-4084-AD48-B87055B85A66}" dt="2022-06-22T18:32:18.261" v="2714" actId="403"/>
          <ac:spMkLst>
            <pc:docMk/>
            <pc:sldMk cId="0" sldId="270"/>
            <ac:spMk id="994" creationId="{00000000-0000-0000-0000-000000000000}"/>
          </ac:spMkLst>
        </pc:spChg>
        <pc:cxnChg chg="mod">
          <ac:chgData name="João Pedro de Noronha e Aragão" userId="3e7262fa-96d4-4136-917c-3f6927288669" providerId="ADAL" clId="{4A683395-09D1-4084-AD48-B87055B85A66}" dt="2022-06-22T18:31:57.653" v="2699" actId="14100"/>
          <ac:cxnSpMkLst>
            <pc:docMk/>
            <pc:sldMk cId="0" sldId="270"/>
            <ac:cxnSpMk id="995" creationId="{00000000-0000-0000-0000-000000000000}"/>
          </ac:cxnSpMkLst>
        </pc:cxnChg>
        <pc:cxnChg chg="mod">
          <ac:chgData name="João Pedro de Noronha e Aragão" userId="3e7262fa-96d4-4136-917c-3f6927288669" providerId="ADAL" clId="{4A683395-09D1-4084-AD48-B87055B85A66}" dt="2022-06-22T18:32:11.386" v="2710" actId="14100"/>
          <ac:cxnSpMkLst>
            <pc:docMk/>
            <pc:sldMk cId="0" sldId="270"/>
            <ac:cxnSpMk id="997" creationId="{00000000-0000-0000-0000-000000000000}"/>
          </ac:cxnSpMkLst>
        </pc:cxnChg>
      </pc:sldChg>
      <pc:sldChg chg="addSp delSp modSp del mod ord modNotes">
        <pc:chgData name="João Pedro de Noronha e Aragão" userId="3e7262fa-96d4-4136-917c-3f6927288669" providerId="ADAL" clId="{4A683395-09D1-4084-AD48-B87055B85A66}" dt="2022-06-23T17:16:08.309" v="6484" actId="47"/>
        <pc:sldMkLst>
          <pc:docMk/>
          <pc:sldMk cId="0" sldId="271"/>
        </pc:sldMkLst>
        <pc:spChg chg="add del mod ord">
          <ac:chgData name="João Pedro de Noronha e Aragão" userId="3e7262fa-96d4-4136-917c-3f6927288669" providerId="ADAL" clId="{4A683395-09D1-4084-AD48-B87055B85A66}" dt="2022-06-22T16:39:22.980" v="749" actId="478"/>
          <ac:spMkLst>
            <pc:docMk/>
            <pc:sldMk cId="0" sldId="271"/>
            <ac:spMk id="2" creationId="{504B15DD-04F2-27C8-940E-EF7DE582D312}"/>
          </ac:spMkLst>
        </pc:spChg>
        <pc:spChg chg="add del mod">
          <ac:chgData name="João Pedro de Noronha e Aragão" userId="3e7262fa-96d4-4136-917c-3f6927288669" providerId="ADAL" clId="{4A683395-09D1-4084-AD48-B87055B85A66}" dt="2022-06-22T16:39:53.391" v="802"/>
          <ac:spMkLst>
            <pc:docMk/>
            <pc:sldMk cId="0" sldId="271"/>
            <ac:spMk id="66" creationId="{194848F4-B95C-793D-1D17-4CD1144B4C90}"/>
          </ac:spMkLst>
        </pc:spChg>
        <pc:spChg chg="add del mod">
          <ac:chgData name="João Pedro de Noronha e Aragão" userId="3e7262fa-96d4-4136-917c-3f6927288669" providerId="ADAL" clId="{4A683395-09D1-4084-AD48-B87055B85A66}" dt="2022-06-22T16:39:53.391" v="802"/>
          <ac:spMkLst>
            <pc:docMk/>
            <pc:sldMk cId="0" sldId="271"/>
            <ac:spMk id="67" creationId="{74A31940-457D-FE8E-3715-0E5E84109DE0}"/>
          </ac:spMkLst>
        </pc:spChg>
        <pc:spChg chg="add del mod">
          <ac:chgData name="João Pedro de Noronha e Aragão" userId="3e7262fa-96d4-4136-917c-3f6927288669" providerId="ADAL" clId="{4A683395-09D1-4084-AD48-B87055B85A66}" dt="2022-06-22T16:39:53.391" v="802"/>
          <ac:spMkLst>
            <pc:docMk/>
            <pc:sldMk cId="0" sldId="271"/>
            <ac:spMk id="68" creationId="{A7E67153-6CD3-47B3-EA1D-DD3A1019C1DC}"/>
          </ac:spMkLst>
        </pc:spChg>
        <pc:spChg chg="add del mod">
          <ac:chgData name="João Pedro de Noronha e Aragão" userId="3e7262fa-96d4-4136-917c-3f6927288669" providerId="ADAL" clId="{4A683395-09D1-4084-AD48-B87055B85A66}" dt="2022-06-22T16:39:53.391" v="802"/>
          <ac:spMkLst>
            <pc:docMk/>
            <pc:sldMk cId="0" sldId="271"/>
            <ac:spMk id="69" creationId="{31D639DA-93EA-971E-A136-2F4EB7566B10}"/>
          </ac:spMkLst>
        </pc:spChg>
        <pc:spChg chg="mod">
          <ac:chgData name="João Pedro de Noronha e Aragão" userId="3e7262fa-96d4-4136-917c-3f6927288669" providerId="ADAL" clId="{4A683395-09D1-4084-AD48-B87055B85A66}" dt="2022-06-22T16:39:35.425" v="750"/>
          <ac:spMkLst>
            <pc:docMk/>
            <pc:sldMk cId="0" sldId="271"/>
            <ac:spMk id="71" creationId="{E6AE79FA-EB90-23D6-FC43-1329514555E3}"/>
          </ac:spMkLst>
        </pc:spChg>
        <pc:spChg chg="mod">
          <ac:chgData name="João Pedro de Noronha e Aragão" userId="3e7262fa-96d4-4136-917c-3f6927288669" providerId="ADAL" clId="{4A683395-09D1-4084-AD48-B87055B85A66}" dt="2022-06-22T16:39:35.425" v="750"/>
          <ac:spMkLst>
            <pc:docMk/>
            <pc:sldMk cId="0" sldId="271"/>
            <ac:spMk id="72" creationId="{C4F5FBB5-6611-785A-7E7A-29CF09ADC7B0}"/>
          </ac:spMkLst>
        </pc:spChg>
        <pc:spChg chg="mod">
          <ac:chgData name="João Pedro de Noronha e Aragão" userId="3e7262fa-96d4-4136-917c-3f6927288669" providerId="ADAL" clId="{4A683395-09D1-4084-AD48-B87055B85A66}" dt="2022-06-22T16:39:35.425" v="750"/>
          <ac:spMkLst>
            <pc:docMk/>
            <pc:sldMk cId="0" sldId="271"/>
            <ac:spMk id="73" creationId="{E0728D6C-0A30-E9F9-7FB9-68341002C333}"/>
          </ac:spMkLst>
        </pc:spChg>
        <pc:spChg chg="mod">
          <ac:chgData name="João Pedro de Noronha e Aragão" userId="3e7262fa-96d4-4136-917c-3f6927288669" providerId="ADAL" clId="{4A683395-09D1-4084-AD48-B87055B85A66}" dt="2022-06-22T16:39:35.425" v="750"/>
          <ac:spMkLst>
            <pc:docMk/>
            <pc:sldMk cId="0" sldId="271"/>
            <ac:spMk id="74" creationId="{6F0AE0C8-9AF4-D8B8-4C2D-D6CF9755809A}"/>
          </ac:spMkLst>
        </pc:spChg>
        <pc:spChg chg="add mod topLvl">
          <ac:chgData name="João Pedro de Noronha e Aragão" userId="3e7262fa-96d4-4136-917c-3f6927288669" providerId="ADAL" clId="{4A683395-09D1-4084-AD48-B87055B85A66}" dt="2022-06-22T16:46:56.536" v="952" actId="165"/>
          <ac:spMkLst>
            <pc:docMk/>
            <pc:sldMk cId="0" sldId="271"/>
            <ac:spMk id="75" creationId="{F1446897-57D6-EF7E-49E5-FA2026161E9B}"/>
          </ac:spMkLst>
        </pc:spChg>
        <pc:spChg chg="add mod topLvl">
          <ac:chgData name="João Pedro de Noronha e Aragão" userId="3e7262fa-96d4-4136-917c-3f6927288669" providerId="ADAL" clId="{4A683395-09D1-4084-AD48-B87055B85A66}" dt="2022-06-22T16:47:09.431" v="953" actId="165"/>
          <ac:spMkLst>
            <pc:docMk/>
            <pc:sldMk cId="0" sldId="271"/>
            <ac:spMk id="76" creationId="{ADA7EA92-3691-843D-EA0E-45FF36469B8F}"/>
          </ac:spMkLst>
        </pc:spChg>
        <pc:spChg chg="add mod topLvl">
          <ac:chgData name="João Pedro de Noronha e Aragão" userId="3e7262fa-96d4-4136-917c-3f6927288669" providerId="ADAL" clId="{4A683395-09D1-4084-AD48-B87055B85A66}" dt="2022-06-22T16:47:09.431" v="953" actId="165"/>
          <ac:spMkLst>
            <pc:docMk/>
            <pc:sldMk cId="0" sldId="271"/>
            <ac:spMk id="77" creationId="{8B5B9E78-42AE-D736-F7BD-B01C1D6FD5B7}"/>
          </ac:spMkLst>
        </pc:spChg>
        <pc:spChg chg="add mod topLvl">
          <ac:chgData name="João Pedro de Noronha e Aragão" userId="3e7262fa-96d4-4136-917c-3f6927288669" providerId="ADAL" clId="{4A683395-09D1-4084-AD48-B87055B85A66}" dt="2022-06-22T16:47:09.431" v="953" actId="165"/>
          <ac:spMkLst>
            <pc:docMk/>
            <pc:sldMk cId="0" sldId="271"/>
            <ac:spMk id="78" creationId="{F45EBD22-9270-6480-CDF6-CABA7836A902}"/>
          </ac:spMkLst>
        </pc:spChg>
        <pc:spChg chg="add mod topLvl">
          <ac:chgData name="João Pedro de Noronha e Aragão" userId="3e7262fa-96d4-4136-917c-3f6927288669" providerId="ADAL" clId="{4A683395-09D1-4084-AD48-B87055B85A66}" dt="2022-06-22T16:47:09.431" v="953" actId="165"/>
          <ac:spMkLst>
            <pc:docMk/>
            <pc:sldMk cId="0" sldId="271"/>
            <ac:spMk id="79" creationId="{E055AFA5-76E3-5B4F-71BF-537F5747466A}"/>
          </ac:spMkLst>
        </pc:spChg>
        <pc:spChg chg="add mod topLvl">
          <ac:chgData name="João Pedro de Noronha e Aragão" userId="3e7262fa-96d4-4136-917c-3f6927288669" providerId="ADAL" clId="{4A683395-09D1-4084-AD48-B87055B85A66}" dt="2022-06-22T16:47:09.431" v="953" actId="165"/>
          <ac:spMkLst>
            <pc:docMk/>
            <pc:sldMk cId="0" sldId="271"/>
            <ac:spMk id="80" creationId="{2F1CC3F8-13BB-396B-BE3B-F23EC088305D}"/>
          </ac:spMkLst>
        </pc:spChg>
        <pc:spChg chg="add mod topLvl">
          <ac:chgData name="João Pedro de Noronha e Aragão" userId="3e7262fa-96d4-4136-917c-3f6927288669" providerId="ADAL" clId="{4A683395-09D1-4084-AD48-B87055B85A66}" dt="2022-06-22T16:47:09.431" v="953" actId="165"/>
          <ac:spMkLst>
            <pc:docMk/>
            <pc:sldMk cId="0" sldId="271"/>
            <ac:spMk id="81" creationId="{3FC5B07F-F89A-8D8E-7D22-41138D50C10F}"/>
          </ac:spMkLst>
        </pc:spChg>
        <pc:spChg chg="add mod">
          <ac:chgData name="João Pedro de Noronha e Aragão" userId="3e7262fa-96d4-4136-917c-3f6927288669" providerId="ADAL" clId="{4A683395-09D1-4084-AD48-B87055B85A66}" dt="2022-06-22T18:37:21.959" v="2847" actId="1076"/>
          <ac:spMkLst>
            <pc:docMk/>
            <pc:sldMk cId="0" sldId="271"/>
            <ac:spMk id="82" creationId="{D80D6C65-6E1B-4145-DFE8-2D6C081118DE}"/>
          </ac:spMkLst>
        </pc:spChg>
        <pc:spChg chg="mod">
          <ac:chgData name="João Pedro de Noronha e Aragão" userId="3e7262fa-96d4-4136-917c-3f6927288669" providerId="ADAL" clId="{4A683395-09D1-4084-AD48-B87055B85A66}" dt="2022-06-22T16:47:09.431" v="953" actId="165"/>
          <ac:spMkLst>
            <pc:docMk/>
            <pc:sldMk cId="0" sldId="271"/>
            <ac:spMk id="84" creationId="{9F4AC3AF-2B9D-490C-7247-B77BBCF97770}"/>
          </ac:spMkLst>
        </pc:spChg>
        <pc:spChg chg="mod">
          <ac:chgData name="João Pedro de Noronha e Aragão" userId="3e7262fa-96d4-4136-917c-3f6927288669" providerId="ADAL" clId="{4A683395-09D1-4084-AD48-B87055B85A66}" dt="2022-06-22T16:47:09.431" v="953" actId="165"/>
          <ac:spMkLst>
            <pc:docMk/>
            <pc:sldMk cId="0" sldId="271"/>
            <ac:spMk id="85" creationId="{B1BFE6AD-32BC-A78E-790B-1504723670FD}"/>
          </ac:spMkLst>
        </pc:spChg>
        <pc:spChg chg="mod">
          <ac:chgData name="João Pedro de Noronha e Aragão" userId="3e7262fa-96d4-4136-917c-3f6927288669" providerId="ADAL" clId="{4A683395-09D1-4084-AD48-B87055B85A66}" dt="2022-06-22T16:49:18.455" v="961" actId="207"/>
          <ac:spMkLst>
            <pc:docMk/>
            <pc:sldMk cId="0" sldId="271"/>
            <ac:spMk id="92" creationId="{D5D36C7A-0B64-F3FC-601F-B02640C645C9}"/>
          </ac:spMkLst>
        </pc:spChg>
        <pc:spChg chg="mod">
          <ac:chgData name="João Pedro de Noronha e Aragão" userId="3e7262fa-96d4-4136-917c-3f6927288669" providerId="ADAL" clId="{4A683395-09D1-4084-AD48-B87055B85A66}" dt="2022-06-22T16:49:18.455" v="961" actId="207"/>
          <ac:spMkLst>
            <pc:docMk/>
            <pc:sldMk cId="0" sldId="271"/>
            <ac:spMk id="93" creationId="{1DAEB6C9-6D23-F06B-04BB-F38E6A1318C5}"/>
          </ac:spMkLst>
        </pc:spChg>
        <pc:spChg chg="mod">
          <ac:chgData name="João Pedro de Noronha e Aragão" userId="3e7262fa-96d4-4136-917c-3f6927288669" providerId="ADAL" clId="{4A683395-09D1-4084-AD48-B87055B85A66}" dt="2022-06-22T16:49:18.455" v="961" actId="207"/>
          <ac:spMkLst>
            <pc:docMk/>
            <pc:sldMk cId="0" sldId="271"/>
            <ac:spMk id="94" creationId="{21E70D2A-E84F-92EF-68E4-946B0E1F1E12}"/>
          </ac:spMkLst>
        </pc:spChg>
        <pc:spChg chg="mod">
          <ac:chgData name="João Pedro de Noronha e Aragão" userId="3e7262fa-96d4-4136-917c-3f6927288669" providerId="ADAL" clId="{4A683395-09D1-4084-AD48-B87055B85A66}" dt="2022-06-22T16:49:18.455" v="961" actId="207"/>
          <ac:spMkLst>
            <pc:docMk/>
            <pc:sldMk cId="0" sldId="271"/>
            <ac:spMk id="95" creationId="{8190F78D-CD1D-302D-0C0B-62F741622226}"/>
          </ac:spMkLst>
        </pc:spChg>
        <pc:spChg chg="mod">
          <ac:chgData name="João Pedro de Noronha e Aragão" userId="3e7262fa-96d4-4136-917c-3f6927288669" providerId="ADAL" clId="{4A683395-09D1-4084-AD48-B87055B85A66}" dt="2022-06-22T16:51:26.363" v="970" actId="207"/>
          <ac:spMkLst>
            <pc:docMk/>
            <pc:sldMk cId="0" sldId="271"/>
            <ac:spMk id="97" creationId="{643BE5EE-5E59-8536-4047-E44EDB08F18E}"/>
          </ac:spMkLst>
        </pc:spChg>
        <pc:spChg chg="mod">
          <ac:chgData name="João Pedro de Noronha e Aragão" userId="3e7262fa-96d4-4136-917c-3f6927288669" providerId="ADAL" clId="{4A683395-09D1-4084-AD48-B87055B85A66}" dt="2022-06-22T16:51:26.363" v="970" actId="207"/>
          <ac:spMkLst>
            <pc:docMk/>
            <pc:sldMk cId="0" sldId="271"/>
            <ac:spMk id="98" creationId="{09D9579B-EF23-902D-E006-C6393D0CB5F6}"/>
          </ac:spMkLst>
        </pc:spChg>
        <pc:spChg chg="mod">
          <ac:chgData name="João Pedro de Noronha e Aragão" userId="3e7262fa-96d4-4136-917c-3f6927288669" providerId="ADAL" clId="{4A683395-09D1-4084-AD48-B87055B85A66}" dt="2022-06-22T16:51:26.363" v="970" actId="207"/>
          <ac:spMkLst>
            <pc:docMk/>
            <pc:sldMk cId="0" sldId="271"/>
            <ac:spMk id="99" creationId="{E0B0FDEA-2AA8-F4F6-A22B-DECEA00FB9EE}"/>
          </ac:spMkLst>
        </pc:spChg>
        <pc:spChg chg="mod">
          <ac:chgData name="João Pedro de Noronha e Aragão" userId="3e7262fa-96d4-4136-917c-3f6927288669" providerId="ADAL" clId="{4A683395-09D1-4084-AD48-B87055B85A66}" dt="2022-06-22T16:51:26.363" v="970" actId="207"/>
          <ac:spMkLst>
            <pc:docMk/>
            <pc:sldMk cId="0" sldId="271"/>
            <ac:spMk id="100" creationId="{287F20CC-3BB0-74A7-FC7B-2EA42325C6FD}"/>
          </ac:spMkLst>
        </pc:spChg>
        <pc:spChg chg="mod">
          <ac:chgData name="João Pedro de Noronha e Aragão" userId="3e7262fa-96d4-4136-917c-3f6927288669" providerId="ADAL" clId="{4A683395-09D1-4084-AD48-B87055B85A66}" dt="2022-06-22T16:51:26.363" v="970" actId="207"/>
          <ac:spMkLst>
            <pc:docMk/>
            <pc:sldMk cId="0" sldId="271"/>
            <ac:spMk id="101" creationId="{146357A8-7E8C-145F-4357-1CAA345CFE29}"/>
          </ac:spMkLst>
        </pc:spChg>
        <pc:spChg chg="mod">
          <ac:chgData name="João Pedro de Noronha e Aragão" userId="3e7262fa-96d4-4136-917c-3f6927288669" providerId="ADAL" clId="{4A683395-09D1-4084-AD48-B87055B85A66}" dt="2022-06-23T17:13:31.981" v="6477" actId="20577"/>
          <ac:spMkLst>
            <pc:docMk/>
            <pc:sldMk cId="0" sldId="271"/>
            <ac:spMk id="1003" creationId="{00000000-0000-0000-0000-000000000000}"/>
          </ac:spMkLst>
        </pc:spChg>
        <pc:spChg chg="add del mod ord">
          <ac:chgData name="João Pedro de Noronha e Aragão" userId="3e7262fa-96d4-4136-917c-3f6927288669" providerId="ADAL" clId="{4A683395-09D1-4084-AD48-B87055B85A66}" dt="2022-06-22T16:41:06.146" v="876"/>
          <ac:spMkLst>
            <pc:docMk/>
            <pc:sldMk cId="0" sldId="271"/>
            <ac:spMk id="1004"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05"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06"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07"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08"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09"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10"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11" creationId="{00000000-0000-0000-0000-000000000000}"/>
          </ac:spMkLst>
        </pc:spChg>
        <pc:spChg chg="mod">
          <ac:chgData name="João Pedro de Noronha e Aragão" userId="3e7262fa-96d4-4136-917c-3f6927288669" providerId="ADAL" clId="{4A683395-09D1-4084-AD48-B87055B85A66}" dt="2022-06-22T16:46:41.828" v="949" actId="165"/>
          <ac:spMkLst>
            <pc:docMk/>
            <pc:sldMk cId="0" sldId="271"/>
            <ac:spMk id="1013" creationId="{00000000-0000-0000-0000-000000000000}"/>
          </ac:spMkLst>
        </pc:spChg>
        <pc:spChg chg="mod">
          <ac:chgData name="João Pedro de Noronha e Aragão" userId="3e7262fa-96d4-4136-917c-3f6927288669" providerId="ADAL" clId="{4A683395-09D1-4084-AD48-B87055B85A66}" dt="2022-06-22T16:46:41.828" v="949" actId="165"/>
          <ac:spMkLst>
            <pc:docMk/>
            <pc:sldMk cId="0" sldId="271"/>
            <ac:spMk id="1014" creationId="{00000000-0000-0000-0000-000000000000}"/>
          </ac:spMkLst>
        </pc:spChg>
        <pc:spChg chg="mod">
          <ac:chgData name="João Pedro de Noronha e Aragão" userId="3e7262fa-96d4-4136-917c-3f6927288669" providerId="ADAL" clId="{4A683395-09D1-4084-AD48-B87055B85A66}" dt="2022-06-22T16:46:41.828" v="949" actId="165"/>
          <ac:spMkLst>
            <pc:docMk/>
            <pc:sldMk cId="0" sldId="271"/>
            <ac:spMk id="1015" creationId="{00000000-0000-0000-0000-000000000000}"/>
          </ac:spMkLst>
        </pc:spChg>
        <pc:spChg chg="mod">
          <ac:chgData name="João Pedro de Noronha e Aragão" userId="3e7262fa-96d4-4136-917c-3f6927288669" providerId="ADAL" clId="{4A683395-09D1-4084-AD48-B87055B85A66}" dt="2022-06-22T16:46:41.828" v="949" actId="165"/>
          <ac:spMkLst>
            <pc:docMk/>
            <pc:sldMk cId="0" sldId="271"/>
            <ac:spMk id="1016"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17"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18"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19"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20"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21"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22" creationId="{00000000-0000-0000-0000-000000000000}"/>
          </ac:spMkLst>
        </pc:spChg>
        <pc:spChg chg="mod topLvl">
          <ac:chgData name="João Pedro de Noronha e Aragão" userId="3e7262fa-96d4-4136-917c-3f6927288669" providerId="ADAL" clId="{4A683395-09D1-4084-AD48-B87055B85A66}" dt="2022-06-22T16:53:47.185" v="983" actId="12789"/>
          <ac:spMkLst>
            <pc:docMk/>
            <pc:sldMk cId="0" sldId="271"/>
            <ac:spMk id="1023"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4"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5"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6"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7"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8"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9"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30" creationId="{00000000-0000-0000-0000-000000000000}"/>
          </ac:spMkLst>
        </pc:spChg>
        <pc:spChg chg="del">
          <ac:chgData name="João Pedro de Noronha e Aragão" userId="3e7262fa-96d4-4136-917c-3f6927288669" providerId="ADAL" clId="{4A683395-09D1-4084-AD48-B87055B85A66}" dt="2022-06-22T16:33:13.454" v="669" actId="478"/>
          <ac:spMkLst>
            <pc:docMk/>
            <pc:sldMk cId="0" sldId="271"/>
            <ac:spMk id="1031" creationId="{00000000-0000-0000-0000-000000000000}"/>
          </ac:spMkLst>
        </pc:spChg>
        <pc:spChg chg="del">
          <ac:chgData name="João Pedro de Noronha e Aragão" userId="3e7262fa-96d4-4136-917c-3f6927288669" providerId="ADAL" clId="{4A683395-09D1-4084-AD48-B87055B85A66}" dt="2022-06-22T16:33:02.292" v="660" actId="478"/>
          <ac:spMkLst>
            <pc:docMk/>
            <pc:sldMk cId="0" sldId="271"/>
            <ac:spMk id="1032" creationId="{00000000-0000-0000-0000-000000000000}"/>
          </ac:spMkLst>
        </pc:spChg>
        <pc:spChg chg="del">
          <ac:chgData name="João Pedro de Noronha e Aragão" userId="3e7262fa-96d4-4136-917c-3f6927288669" providerId="ADAL" clId="{4A683395-09D1-4084-AD48-B87055B85A66}" dt="2022-06-22T16:33:09.637" v="665" actId="478"/>
          <ac:spMkLst>
            <pc:docMk/>
            <pc:sldMk cId="0" sldId="271"/>
            <ac:spMk id="1033" creationId="{00000000-0000-0000-0000-000000000000}"/>
          </ac:spMkLst>
        </pc:spChg>
        <pc:spChg chg="del">
          <ac:chgData name="João Pedro de Noronha e Aragão" userId="3e7262fa-96d4-4136-917c-3f6927288669" providerId="ADAL" clId="{4A683395-09D1-4084-AD48-B87055B85A66}" dt="2022-06-22T16:33:08.333" v="664" actId="478"/>
          <ac:spMkLst>
            <pc:docMk/>
            <pc:sldMk cId="0" sldId="271"/>
            <ac:spMk id="1034" creationId="{00000000-0000-0000-0000-000000000000}"/>
          </ac:spMkLst>
        </pc:spChg>
        <pc:spChg chg="del">
          <ac:chgData name="João Pedro de Noronha e Aragão" userId="3e7262fa-96d4-4136-917c-3f6927288669" providerId="ADAL" clId="{4A683395-09D1-4084-AD48-B87055B85A66}" dt="2022-06-22T16:33:10.717" v="666" actId="478"/>
          <ac:spMkLst>
            <pc:docMk/>
            <pc:sldMk cId="0" sldId="271"/>
            <ac:spMk id="1035" creationId="{00000000-0000-0000-0000-000000000000}"/>
          </ac:spMkLst>
        </pc:spChg>
        <pc:spChg chg="del">
          <ac:chgData name="João Pedro de Noronha e Aragão" userId="3e7262fa-96d4-4136-917c-3f6927288669" providerId="ADAL" clId="{4A683395-09D1-4084-AD48-B87055B85A66}" dt="2022-06-22T16:33:06.157" v="663" actId="478"/>
          <ac:spMkLst>
            <pc:docMk/>
            <pc:sldMk cId="0" sldId="271"/>
            <ac:spMk id="1036" creationId="{00000000-0000-0000-0000-000000000000}"/>
          </ac:spMkLst>
        </pc:spChg>
        <pc:spChg chg="del">
          <ac:chgData name="João Pedro de Noronha e Aragão" userId="3e7262fa-96d4-4136-917c-3f6927288669" providerId="ADAL" clId="{4A683395-09D1-4084-AD48-B87055B85A66}" dt="2022-06-22T16:33:05.157" v="662" actId="478"/>
          <ac:spMkLst>
            <pc:docMk/>
            <pc:sldMk cId="0" sldId="271"/>
            <ac:spMk id="1037" creationId="{00000000-0000-0000-0000-000000000000}"/>
          </ac:spMkLst>
        </pc:spChg>
        <pc:spChg chg="del">
          <ac:chgData name="João Pedro de Noronha e Aragão" userId="3e7262fa-96d4-4136-917c-3f6927288669" providerId="ADAL" clId="{4A683395-09D1-4084-AD48-B87055B85A66}" dt="2022-06-22T16:25:23.327" v="543" actId="478"/>
          <ac:spMkLst>
            <pc:docMk/>
            <pc:sldMk cId="0" sldId="271"/>
            <ac:spMk id="1038" creationId="{00000000-0000-0000-0000-000000000000}"/>
          </ac:spMkLst>
        </pc:spChg>
        <pc:spChg chg="mod">
          <ac:chgData name="João Pedro de Noronha e Aragão" userId="3e7262fa-96d4-4136-917c-3f6927288669" providerId="ADAL" clId="{4A683395-09D1-4084-AD48-B87055B85A66}" dt="2022-06-22T18:36:26.464" v="2827" actId="403"/>
          <ac:spMkLst>
            <pc:docMk/>
            <pc:sldMk cId="0" sldId="271"/>
            <ac:spMk id="1039" creationId="{00000000-0000-0000-0000-000000000000}"/>
          </ac:spMkLst>
        </pc:spChg>
        <pc:spChg chg="mod">
          <ac:chgData name="João Pedro de Noronha e Aragão" userId="3e7262fa-96d4-4136-917c-3f6927288669" providerId="ADAL" clId="{4A683395-09D1-4084-AD48-B87055B85A66}" dt="2022-06-22T18:37:32.585" v="2852" actId="1076"/>
          <ac:spMkLst>
            <pc:docMk/>
            <pc:sldMk cId="0" sldId="271"/>
            <ac:spMk id="1040" creationId="{00000000-0000-0000-0000-000000000000}"/>
          </ac:spMkLst>
        </pc:spChg>
        <pc:spChg chg="mod">
          <ac:chgData name="João Pedro de Noronha e Aragão" userId="3e7262fa-96d4-4136-917c-3f6927288669" providerId="ADAL" clId="{4A683395-09D1-4084-AD48-B87055B85A66}" dt="2022-06-22T18:37:10.591" v="2842" actId="1038"/>
          <ac:spMkLst>
            <pc:docMk/>
            <pc:sldMk cId="0" sldId="271"/>
            <ac:spMk id="1041" creationId="{00000000-0000-0000-0000-000000000000}"/>
          </ac:spMkLst>
        </pc:spChg>
        <pc:spChg chg="del mod">
          <ac:chgData name="João Pedro de Noronha e Aragão" userId="3e7262fa-96d4-4136-917c-3f6927288669" providerId="ADAL" clId="{4A683395-09D1-4084-AD48-B87055B85A66}" dt="2022-06-22T16:33:12.381" v="668" actId="478"/>
          <ac:spMkLst>
            <pc:docMk/>
            <pc:sldMk cId="0" sldId="271"/>
            <ac:spMk id="1042" creationId="{00000000-0000-0000-0000-000000000000}"/>
          </ac:spMkLst>
        </pc:spChg>
        <pc:spChg chg="del">
          <ac:chgData name="João Pedro de Noronha e Aragão" userId="3e7262fa-96d4-4136-917c-3f6927288669" providerId="ADAL" clId="{4A683395-09D1-4084-AD48-B87055B85A66}" dt="2022-06-22T16:25:18.632" v="541" actId="478"/>
          <ac:spMkLst>
            <pc:docMk/>
            <pc:sldMk cId="0" sldId="271"/>
            <ac:spMk id="1043" creationId="{00000000-0000-0000-0000-000000000000}"/>
          </ac:spMkLst>
        </pc:spChg>
        <pc:spChg chg="del">
          <ac:chgData name="João Pedro de Noronha e Aragão" userId="3e7262fa-96d4-4136-917c-3f6927288669" providerId="ADAL" clId="{4A683395-09D1-4084-AD48-B87055B85A66}" dt="2022-06-22T16:25:21.660" v="542" actId="478"/>
          <ac:spMkLst>
            <pc:docMk/>
            <pc:sldMk cId="0" sldId="271"/>
            <ac:spMk id="1044" creationId="{00000000-0000-0000-0000-000000000000}"/>
          </ac:spMkLst>
        </pc:spChg>
        <pc:spChg chg="del">
          <ac:chgData name="João Pedro de Noronha e Aragão" userId="3e7262fa-96d4-4136-917c-3f6927288669" providerId="ADAL" clId="{4A683395-09D1-4084-AD48-B87055B85A66}" dt="2022-06-22T16:25:16.103" v="540" actId="478"/>
          <ac:spMkLst>
            <pc:docMk/>
            <pc:sldMk cId="0" sldId="271"/>
            <ac:spMk id="1045" creationId="{00000000-0000-0000-0000-000000000000}"/>
          </ac:spMkLst>
        </pc:spChg>
        <pc:spChg chg="mod">
          <ac:chgData name="João Pedro de Noronha e Aragão" userId="3e7262fa-96d4-4136-917c-3f6927288669" providerId="ADAL" clId="{4A683395-09D1-4084-AD48-B87055B85A66}" dt="2022-06-22T18:36:33.887" v="2831" actId="14100"/>
          <ac:spMkLst>
            <pc:docMk/>
            <pc:sldMk cId="0" sldId="271"/>
            <ac:spMk id="1046" creationId="{00000000-0000-0000-0000-000000000000}"/>
          </ac:spMkLst>
        </pc:spChg>
        <pc:spChg chg="mod ord">
          <ac:chgData name="João Pedro de Noronha e Aragão" userId="3e7262fa-96d4-4136-917c-3f6927288669" providerId="ADAL" clId="{4A683395-09D1-4084-AD48-B87055B85A66}" dt="2022-06-22T18:37:38.901" v="2856" actId="14100"/>
          <ac:spMkLst>
            <pc:docMk/>
            <pc:sldMk cId="0" sldId="271"/>
            <ac:spMk id="1047" creationId="{00000000-0000-0000-0000-000000000000}"/>
          </ac:spMkLst>
        </pc:spChg>
        <pc:spChg chg="mod">
          <ac:chgData name="João Pedro de Noronha e Aragão" userId="3e7262fa-96d4-4136-917c-3f6927288669" providerId="ADAL" clId="{4A683395-09D1-4084-AD48-B87055B85A66}" dt="2022-06-22T16:46:53.320" v="951" actId="165"/>
          <ac:spMkLst>
            <pc:docMk/>
            <pc:sldMk cId="0" sldId="271"/>
            <ac:spMk id="1049" creationId="{00000000-0000-0000-0000-000000000000}"/>
          </ac:spMkLst>
        </pc:spChg>
        <pc:spChg chg="mod">
          <ac:chgData name="João Pedro de Noronha e Aragão" userId="3e7262fa-96d4-4136-917c-3f6927288669" providerId="ADAL" clId="{4A683395-09D1-4084-AD48-B87055B85A66}" dt="2022-06-22T16:46:53.320" v="951" actId="165"/>
          <ac:spMkLst>
            <pc:docMk/>
            <pc:sldMk cId="0" sldId="271"/>
            <ac:spMk id="1050" creationId="{00000000-0000-0000-0000-000000000000}"/>
          </ac:spMkLst>
        </pc:spChg>
        <pc:spChg chg="mod">
          <ac:chgData name="João Pedro de Noronha e Aragão" userId="3e7262fa-96d4-4136-917c-3f6927288669" providerId="ADAL" clId="{4A683395-09D1-4084-AD48-B87055B85A66}" dt="2022-06-22T16:46:53.320" v="951" actId="165"/>
          <ac:spMkLst>
            <pc:docMk/>
            <pc:sldMk cId="0" sldId="271"/>
            <ac:spMk id="1051" creationId="{00000000-0000-0000-0000-000000000000}"/>
          </ac:spMkLst>
        </pc:spChg>
        <pc:spChg chg="mod">
          <ac:chgData name="João Pedro de Noronha e Aragão" userId="3e7262fa-96d4-4136-917c-3f6927288669" providerId="ADAL" clId="{4A683395-09D1-4084-AD48-B87055B85A66}" dt="2022-06-22T16:46:53.320" v="951" actId="165"/>
          <ac:spMkLst>
            <pc:docMk/>
            <pc:sldMk cId="0" sldId="271"/>
            <ac:spMk id="1052" creationId="{00000000-0000-0000-0000-000000000000}"/>
          </ac:spMkLst>
        </pc:spChg>
        <pc:spChg chg="mod">
          <ac:chgData name="João Pedro de Noronha e Aragão" userId="3e7262fa-96d4-4136-917c-3f6927288669" providerId="ADAL" clId="{4A683395-09D1-4084-AD48-B87055B85A66}" dt="2022-06-22T16:46:49.524" v="950" actId="165"/>
          <ac:spMkLst>
            <pc:docMk/>
            <pc:sldMk cId="0" sldId="271"/>
            <ac:spMk id="1059" creationId="{00000000-0000-0000-0000-000000000000}"/>
          </ac:spMkLst>
        </pc:spChg>
        <pc:spChg chg="mod">
          <ac:chgData name="João Pedro de Noronha e Aragão" userId="3e7262fa-96d4-4136-917c-3f6927288669" providerId="ADAL" clId="{4A683395-09D1-4084-AD48-B87055B85A66}" dt="2022-06-22T16:46:49.524" v="950" actId="165"/>
          <ac:spMkLst>
            <pc:docMk/>
            <pc:sldMk cId="0" sldId="271"/>
            <ac:spMk id="1060" creationId="{00000000-0000-0000-0000-000000000000}"/>
          </ac:spMkLst>
        </pc:spChg>
        <pc:grpChg chg="add del mod topLvl">
          <ac:chgData name="João Pedro de Noronha e Aragão" userId="3e7262fa-96d4-4136-917c-3f6927288669" providerId="ADAL" clId="{4A683395-09D1-4084-AD48-B87055B85A66}" dt="2022-06-22T16:47:09.431" v="953" actId="165"/>
          <ac:grpSpMkLst>
            <pc:docMk/>
            <pc:sldMk cId="0" sldId="271"/>
            <ac:grpSpMk id="7" creationId="{C810432F-5F79-FF9C-14A9-76872F62AC3E}"/>
          </ac:grpSpMkLst>
        </pc:grpChg>
        <pc:grpChg chg="add del mod">
          <ac:chgData name="João Pedro de Noronha e Aragão" userId="3e7262fa-96d4-4136-917c-3f6927288669" providerId="ADAL" clId="{4A683395-09D1-4084-AD48-B87055B85A66}" dt="2022-06-22T16:46:53.320" v="951" actId="165"/>
          <ac:grpSpMkLst>
            <pc:docMk/>
            <pc:sldMk cId="0" sldId="271"/>
            <ac:grpSpMk id="8" creationId="{D8EE788A-DD27-F148-78B2-B39DD2C1AE3D}"/>
          </ac:grpSpMkLst>
        </pc:grpChg>
        <pc:grpChg chg="add del mod">
          <ac:chgData name="João Pedro de Noronha e Aragão" userId="3e7262fa-96d4-4136-917c-3f6927288669" providerId="ADAL" clId="{4A683395-09D1-4084-AD48-B87055B85A66}" dt="2022-06-22T16:46:56.536" v="952" actId="165"/>
          <ac:grpSpMkLst>
            <pc:docMk/>
            <pc:sldMk cId="0" sldId="271"/>
            <ac:grpSpMk id="9" creationId="{D159CC58-42F6-15A2-5CFE-AE5D3D02BD54}"/>
          </ac:grpSpMkLst>
        </pc:grpChg>
        <pc:grpChg chg="add del mod">
          <ac:chgData name="João Pedro de Noronha e Aragão" userId="3e7262fa-96d4-4136-917c-3f6927288669" providerId="ADAL" clId="{4A683395-09D1-4084-AD48-B87055B85A66}" dt="2022-06-22T16:46:49.524" v="950" actId="165"/>
          <ac:grpSpMkLst>
            <pc:docMk/>
            <pc:sldMk cId="0" sldId="271"/>
            <ac:grpSpMk id="10" creationId="{5D37290B-9AB1-E9D6-891B-1C64EFFCB25F}"/>
          </ac:grpSpMkLst>
        </pc:grpChg>
        <pc:grpChg chg="add del mod">
          <ac:chgData name="João Pedro de Noronha e Aragão" userId="3e7262fa-96d4-4136-917c-3f6927288669" providerId="ADAL" clId="{4A683395-09D1-4084-AD48-B87055B85A66}" dt="2022-06-22T16:46:41.828" v="949" actId="165"/>
          <ac:grpSpMkLst>
            <pc:docMk/>
            <pc:sldMk cId="0" sldId="271"/>
            <ac:grpSpMk id="11" creationId="{FC0F3946-EE88-CAA9-851E-1DF2A4113A09}"/>
          </ac:grpSpMkLst>
        </pc:grpChg>
        <pc:grpChg chg="add del mod">
          <ac:chgData name="João Pedro de Noronha e Aragão" userId="3e7262fa-96d4-4136-917c-3f6927288669" providerId="ADAL" clId="{4A683395-09D1-4084-AD48-B87055B85A66}" dt="2022-06-22T16:39:53.391" v="802"/>
          <ac:grpSpMkLst>
            <pc:docMk/>
            <pc:sldMk cId="0" sldId="271"/>
            <ac:grpSpMk id="70" creationId="{61E9FCB4-C7DD-742A-EC0E-185F90D6E273}"/>
          </ac:grpSpMkLst>
        </pc:grpChg>
        <pc:grpChg chg="add mod topLvl">
          <ac:chgData name="João Pedro de Noronha e Aragão" userId="3e7262fa-96d4-4136-917c-3f6927288669" providerId="ADAL" clId="{4A683395-09D1-4084-AD48-B87055B85A66}" dt="2022-06-22T16:53:47.185" v="983" actId="12789"/>
          <ac:grpSpMkLst>
            <pc:docMk/>
            <pc:sldMk cId="0" sldId="271"/>
            <ac:grpSpMk id="83" creationId="{F4B86193-C9B8-3836-ED76-16163932DACA}"/>
          </ac:grpSpMkLst>
        </pc:grpChg>
        <pc:grpChg chg="add mod">
          <ac:chgData name="João Pedro de Noronha e Aragão" userId="3e7262fa-96d4-4136-917c-3f6927288669" providerId="ADAL" clId="{4A683395-09D1-4084-AD48-B87055B85A66}" dt="2022-06-22T16:53:47.185" v="983" actId="12789"/>
          <ac:grpSpMkLst>
            <pc:docMk/>
            <pc:sldMk cId="0" sldId="271"/>
            <ac:grpSpMk id="91" creationId="{D6127E52-8D86-FA5F-7C34-388BC4F6DA9F}"/>
          </ac:grpSpMkLst>
        </pc:grpChg>
        <pc:grpChg chg="add mod">
          <ac:chgData name="João Pedro de Noronha e Aragão" userId="3e7262fa-96d4-4136-917c-3f6927288669" providerId="ADAL" clId="{4A683395-09D1-4084-AD48-B87055B85A66}" dt="2022-06-22T16:51:51.500" v="973" actId="1076"/>
          <ac:grpSpMkLst>
            <pc:docMk/>
            <pc:sldMk cId="0" sldId="271"/>
            <ac:grpSpMk id="96" creationId="{3E1FFA7A-6C1D-67EA-1840-870A733C3366}"/>
          </ac:grpSpMkLst>
        </pc:grpChg>
        <pc:grpChg chg="mod ord topLvl">
          <ac:chgData name="João Pedro de Noronha e Aragão" userId="3e7262fa-96d4-4136-917c-3f6927288669" providerId="ADAL" clId="{4A683395-09D1-4084-AD48-B87055B85A66}" dt="2022-06-22T16:53:47.185" v="983" actId="12789"/>
          <ac:grpSpMkLst>
            <pc:docMk/>
            <pc:sldMk cId="0" sldId="271"/>
            <ac:grpSpMk id="1012" creationId="{00000000-0000-0000-0000-000000000000}"/>
          </ac:grpSpMkLst>
        </pc:grpChg>
        <pc:grpChg chg="del mod topLvl">
          <ac:chgData name="João Pedro de Noronha e Aragão" userId="3e7262fa-96d4-4136-917c-3f6927288669" providerId="ADAL" clId="{4A683395-09D1-4084-AD48-B87055B85A66}" dt="2022-06-22T16:51:57.609" v="975" actId="478"/>
          <ac:grpSpMkLst>
            <pc:docMk/>
            <pc:sldMk cId="0" sldId="271"/>
            <ac:grpSpMk id="1048" creationId="{00000000-0000-0000-0000-000000000000}"/>
          </ac:grpSpMkLst>
        </pc:grpChg>
        <pc:grpChg chg="del">
          <ac:chgData name="João Pedro de Noronha e Aragão" userId="3e7262fa-96d4-4136-917c-3f6927288669" providerId="ADAL" clId="{4A683395-09D1-4084-AD48-B87055B85A66}" dt="2022-06-22T16:33:03.851" v="661" actId="478"/>
          <ac:grpSpMkLst>
            <pc:docMk/>
            <pc:sldMk cId="0" sldId="271"/>
            <ac:grpSpMk id="1053" creationId="{00000000-0000-0000-0000-000000000000}"/>
          </ac:grpSpMkLst>
        </pc:grpChg>
        <pc:grpChg chg="del mod topLvl">
          <ac:chgData name="João Pedro de Noronha e Aragão" userId="3e7262fa-96d4-4136-917c-3f6927288669" providerId="ADAL" clId="{4A683395-09D1-4084-AD48-B87055B85A66}" dt="2022-06-22T16:49:56.721" v="968" actId="478"/>
          <ac:grpSpMkLst>
            <pc:docMk/>
            <pc:sldMk cId="0" sldId="271"/>
            <ac:grpSpMk id="1058" creationId="{00000000-0000-0000-0000-000000000000}"/>
          </ac:grpSpMkLst>
        </pc:grpChg>
        <pc:picChg chg="add del mod ord">
          <ac:chgData name="João Pedro de Noronha e Aragão" userId="3e7262fa-96d4-4136-917c-3f6927288669" providerId="ADAL" clId="{4A683395-09D1-4084-AD48-B87055B85A66}" dt="2022-06-22T16:36:54.140" v="686" actId="478"/>
          <ac:picMkLst>
            <pc:docMk/>
            <pc:sldMk cId="0" sldId="271"/>
            <ac:picMk id="4" creationId="{F2263AA6-1318-FDC7-49FC-E42D396C7D91}"/>
          </ac:picMkLst>
        </pc:picChg>
        <pc:picChg chg="add del mod ord modCrop">
          <ac:chgData name="João Pedro de Noronha e Aragão" userId="3e7262fa-96d4-4136-917c-3f6927288669" providerId="ADAL" clId="{4A683395-09D1-4084-AD48-B87055B85A66}" dt="2022-06-22T16:39:22.469" v="748" actId="478"/>
          <ac:picMkLst>
            <pc:docMk/>
            <pc:sldMk cId="0" sldId="271"/>
            <ac:picMk id="6" creationId="{1766E091-325A-86CC-B41D-5730EB89A972}"/>
          </ac:picMkLst>
        </pc:picChg>
      </pc:sldChg>
      <pc:sldChg chg="modSp mod">
        <pc:chgData name="João Pedro de Noronha e Aragão" userId="3e7262fa-96d4-4136-917c-3f6927288669" providerId="ADAL" clId="{4A683395-09D1-4084-AD48-B87055B85A66}" dt="2022-06-22T18:31:43.187" v="2694" actId="403"/>
        <pc:sldMkLst>
          <pc:docMk/>
          <pc:sldMk cId="0" sldId="272"/>
        </pc:sldMkLst>
        <pc:spChg chg="mod">
          <ac:chgData name="João Pedro de Noronha e Aragão" userId="3e7262fa-96d4-4136-917c-3f6927288669" providerId="ADAL" clId="{4A683395-09D1-4084-AD48-B87055B85A66}" dt="2022-06-22T18:31:28.086" v="2681" actId="403"/>
          <ac:spMkLst>
            <pc:docMk/>
            <pc:sldMk cId="0" sldId="272"/>
            <ac:spMk id="1066" creationId="{00000000-0000-0000-0000-000000000000}"/>
          </ac:spMkLst>
        </pc:spChg>
        <pc:spChg chg="mod">
          <ac:chgData name="João Pedro de Noronha e Aragão" userId="3e7262fa-96d4-4136-917c-3f6927288669" providerId="ADAL" clId="{4A683395-09D1-4084-AD48-B87055B85A66}" dt="2022-06-22T18:25:33.337" v="2616" actId="113"/>
          <ac:spMkLst>
            <pc:docMk/>
            <pc:sldMk cId="0" sldId="272"/>
            <ac:spMk id="1097" creationId="{00000000-0000-0000-0000-000000000000}"/>
          </ac:spMkLst>
        </pc:spChg>
        <pc:spChg chg="mod">
          <ac:chgData name="João Pedro de Noronha e Aragão" userId="3e7262fa-96d4-4136-917c-3f6927288669" providerId="ADAL" clId="{4A683395-09D1-4084-AD48-B87055B85A66}" dt="2022-06-22T18:25:26.369" v="2614" actId="113"/>
          <ac:spMkLst>
            <pc:docMk/>
            <pc:sldMk cId="0" sldId="272"/>
            <ac:spMk id="1098" creationId="{00000000-0000-0000-0000-000000000000}"/>
          </ac:spMkLst>
        </pc:spChg>
        <pc:spChg chg="mod">
          <ac:chgData name="João Pedro de Noronha e Aragão" userId="3e7262fa-96d4-4136-917c-3f6927288669" providerId="ADAL" clId="{4A683395-09D1-4084-AD48-B87055B85A66}" dt="2022-06-22T18:25:20.852" v="2612" actId="113"/>
          <ac:spMkLst>
            <pc:docMk/>
            <pc:sldMk cId="0" sldId="272"/>
            <ac:spMk id="1099" creationId="{00000000-0000-0000-0000-000000000000}"/>
          </ac:spMkLst>
        </pc:spChg>
        <pc:spChg chg="mod">
          <ac:chgData name="João Pedro de Noronha e Aragão" userId="3e7262fa-96d4-4136-917c-3f6927288669" providerId="ADAL" clId="{4A683395-09D1-4084-AD48-B87055B85A66}" dt="2022-06-22T18:31:39.225" v="2690" actId="403"/>
          <ac:spMkLst>
            <pc:docMk/>
            <pc:sldMk cId="0" sldId="272"/>
            <ac:spMk id="1100" creationId="{00000000-0000-0000-0000-000000000000}"/>
          </ac:spMkLst>
        </pc:spChg>
        <pc:spChg chg="mod">
          <ac:chgData name="João Pedro de Noronha e Aragão" userId="3e7262fa-96d4-4136-917c-3f6927288669" providerId="ADAL" clId="{4A683395-09D1-4084-AD48-B87055B85A66}" dt="2022-06-22T18:31:36.141" v="2686" actId="1076"/>
          <ac:spMkLst>
            <pc:docMk/>
            <pc:sldMk cId="0" sldId="272"/>
            <ac:spMk id="1101" creationId="{00000000-0000-0000-0000-000000000000}"/>
          </ac:spMkLst>
        </pc:spChg>
        <pc:spChg chg="mod">
          <ac:chgData name="João Pedro de Noronha e Aragão" userId="3e7262fa-96d4-4136-917c-3f6927288669" providerId="ADAL" clId="{4A683395-09D1-4084-AD48-B87055B85A66}" dt="2022-06-22T18:31:43.187" v="2694" actId="403"/>
          <ac:spMkLst>
            <pc:docMk/>
            <pc:sldMk cId="0" sldId="272"/>
            <ac:spMk id="1102" creationId="{00000000-0000-0000-0000-000000000000}"/>
          </ac:spMkLst>
        </pc:spChg>
      </pc:sldChg>
      <pc:sldChg chg="del">
        <pc:chgData name="João Pedro de Noronha e Aragão" userId="3e7262fa-96d4-4136-917c-3f6927288669" providerId="ADAL" clId="{4A683395-09D1-4084-AD48-B87055B85A66}" dt="2022-06-22T16:07:05.993" v="282" actId="2696"/>
        <pc:sldMkLst>
          <pc:docMk/>
          <pc:sldMk cId="0" sldId="273"/>
        </pc:sldMkLst>
      </pc:sldChg>
      <pc:sldChg chg="addSp delSp modSp mod">
        <pc:chgData name="João Pedro de Noronha e Aragão" userId="3e7262fa-96d4-4136-917c-3f6927288669" providerId="ADAL" clId="{4A683395-09D1-4084-AD48-B87055B85A66}" dt="2022-06-22T18:31:24.322" v="2680" actId="403"/>
        <pc:sldMkLst>
          <pc:docMk/>
          <pc:sldMk cId="0" sldId="274"/>
        </pc:sldMkLst>
        <pc:spChg chg="mod">
          <ac:chgData name="João Pedro de Noronha e Aragão" userId="3e7262fa-96d4-4136-917c-3f6927288669" providerId="ADAL" clId="{4A683395-09D1-4084-AD48-B87055B85A66}" dt="2022-06-22T18:31:18.426" v="2677" actId="403"/>
          <ac:spMkLst>
            <pc:docMk/>
            <pc:sldMk cId="0" sldId="274"/>
            <ac:spMk id="1126" creationId="{00000000-0000-0000-0000-000000000000}"/>
          </ac:spMkLst>
        </pc:spChg>
        <pc:spChg chg="mod">
          <ac:chgData name="João Pedro de Noronha e Aragão" userId="3e7262fa-96d4-4136-917c-3f6927288669" providerId="ADAL" clId="{4A683395-09D1-4084-AD48-B87055B85A66}" dt="2022-06-22T18:31:24.322" v="2680" actId="403"/>
          <ac:spMkLst>
            <pc:docMk/>
            <pc:sldMk cId="0" sldId="274"/>
            <ac:spMk id="1127" creationId="{00000000-0000-0000-0000-000000000000}"/>
          </ac:spMkLst>
        </pc:spChg>
        <pc:spChg chg="del">
          <ac:chgData name="João Pedro de Noronha e Aragão" userId="3e7262fa-96d4-4136-917c-3f6927288669" providerId="ADAL" clId="{4A683395-09D1-4084-AD48-B87055B85A66}" dt="2022-06-22T18:26:24.498" v="2630" actId="478"/>
          <ac:spMkLst>
            <pc:docMk/>
            <pc:sldMk cId="0" sldId="274"/>
            <ac:spMk id="1258" creationId="{00000000-0000-0000-0000-000000000000}"/>
          </ac:spMkLst>
        </pc:spChg>
        <pc:spChg chg="del">
          <ac:chgData name="João Pedro de Noronha e Aragão" userId="3e7262fa-96d4-4136-917c-3f6927288669" providerId="ADAL" clId="{4A683395-09D1-4084-AD48-B87055B85A66}" dt="2022-06-22T18:26:22.753" v="2629" actId="478"/>
          <ac:spMkLst>
            <pc:docMk/>
            <pc:sldMk cId="0" sldId="274"/>
            <ac:spMk id="1259" creationId="{00000000-0000-0000-0000-000000000000}"/>
          </ac:spMkLst>
        </pc:spChg>
        <pc:spChg chg="del">
          <ac:chgData name="João Pedro de Noronha e Aragão" userId="3e7262fa-96d4-4136-917c-3f6927288669" providerId="ADAL" clId="{4A683395-09D1-4084-AD48-B87055B85A66}" dt="2022-06-22T18:26:20.914" v="2628" actId="478"/>
          <ac:spMkLst>
            <pc:docMk/>
            <pc:sldMk cId="0" sldId="274"/>
            <ac:spMk id="1260" creationId="{00000000-0000-0000-0000-000000000000}"/>
          </ac:spMkLst>
        </pc:spChg>
        <pc:spChg chg="del">
          <ac:chgData name="João Pedro de Noronha e Aragão" userId="3e7262fa-96d4-4136-917c-3f6927288669" providerId="ADAL" clId="{4A683395-09D1-4084-AD48-B87055B85A66}" dt="2022-06-22T18:26:09.408" v="2622" actId="478"/>
          <ac:spMkLst>
            <pc:docMk/>
            <pc:sldMk cId="0" sldId="274"/>
            <ac:spMk id="1262" creationId="{00000000-0000-0000-0000-000000000000}"/>
          </ac:spMkLst>
        </pc:spChg>
        <pc:spChg chg="del">
          <ac:chgData name="João Pedro de Noronha e Aragão" userId="3e7262fa-96d4-4136-917c-3f6927288669" providerId="ADAL" clId="{4A683395-09D1-4084-AD48-B87055B85A66}" dt="2022-06-22T18:26:14.313" v="2625" actId="478"/>
          <ac:spMkLst>
            <pc:docMk/>
            <pc:sldMk cId="0" sldId="274"/>
            <ac:spMk id="1263" creationId="{00000000-0000-0000-0000-000000000000}"/>
          </ac:spMkLst>
        </pc:spChg>
        <pc:spChg chg="del">
          <ac:chgData name="João Pedro de Noronha e Aragão" userId="3e7262fa-96d4-4136-917c-3f6927288669" providerId="ADAL" clId="{4A683395-09D1-4084-AD48-B87055B85A66}" dt="2022-06-22T18:26:15.801" v="2626" actId="478"/>
          <ac:spMkLst>
            <pc:docMk/>
            <pc:sldMk cId="0" sldId="274"/>
            <ac:spMk id="1264" creationId="{00000000-0000-0000-0000-000000000000}"/>
          </ac:spMkLst>
        </pc:spChg>
        <pc:spChg chg="del">
          <ac:chgData name="João Pedro de Noronha e Aragão" userId="3e7262fa-96d4-4136-917c-3f6927288669" providerId="ADAL" clId="{4A683395-09D1-4084-AD48-B87055B85A66}" dt="2022-06-22T18:26:17.265" v="2627" actId="478"/>
          <ac:spMkLst>
            <pc:docMk/>
            <pc:sldMk cId="0" sldId="274"/>
            <ac:spMk id="1265" creationId="{00000000-0000-0000-0000-000000000000}"/>
          </ac:spMkLst>
        </pc:spChg>
        <pc:grpChg chg="add del">
          <ac:chgData name="João Pedro de Noronha e Aragão" userId="3e7262fa-96d4-4136-917c-3f6927288669" providerId="ADAL" clId="{4A683395-09D1-4084-AD48-B87055B85A66}" dt="2022-06-22T18:26:12.299" v="2624" actId="478"/>
          <ac:grpSpMkLst>
            <pc:docMk/>
            <pc:sldMk cId="0" sldId="274"/>
            <ac:grpSpMk id="1128" creationId="{00000000-0000-0000-0000-000000000000}"/>
          </ac:grpSpMkLst>
        </pc:grpChg>
      </pc:sldChg>
      <pc:sldChg chg="modSp mod">
        <pc:chgData name="João Pedro de Noronha e Aragão" userId="3e7262fa-96d4-4136-917c-3f6927288669" providerId="ADAL" clId="{4A683395-09D1-4084-AD48-B87055B85A66}" dt="2022-06-22T18:31:12.930" v="2676" actId="403"/>
        <pc:sldMkLst>
          <pc:docMk/>
          <pc:sldMk cId="0" sldId="275"/>
        </pc:sldMkLst>
        <pc:spChg chg="mod">
          <ac:chgData name="João Pedro de Noronha e Aragão" userId="3e7262fa-96d4-4136-917c-3f6927288669" providerId="ADAL" clId="{4A683395-09D1-4084-AD48-B87055B85A66}" dt="2022-06-22T18:31:12.930" v="2676" actId="403"/>
          <ac:spMkLst>
            <pc:docMk/>
            <pc:sldMk cId="0" sldId="275"/>
            <ac:spMk id="1281" creationId="{00000000-0000-0000-0000-000000000000}"/>
          </ac:spMkLst>
        </pc:spChg>
        <pc:spChg chg="mod">
          <ac:chgData name="João Pedro de Noronha e Aragão" userId="3e7262fa-96d4-4136-917c-3f6927288669" providerId="ADAL" clId="{4A683395-09D1-4084-AD48-B87055B85A66}" dt="2022-06-22T18:29:59.889" v="2675" actId="403"/>
          <ac:spMkLst>
            <pc:docMk/>
            <pc:sldMk cId="0" sldId="275"/>
            <ac:spMk id="1282" creationId="{00000000-0000-0000-0000-000000000000}"/>
          </ac:spMkLst>
        </pc:spChg>
      </pc:sldChg>
      <pc:sldChg chg="modSp mod">
        <pc:chgData name="João Pedro de Noronha e Aragão" userId="3e7262fa-96d4-4136-917c-3f6927288669" providerId="ADAL" clId="{4A683395-09D1-4084-AD48-B87055B85A66}" dt="2022-06-22T18:29:51.324" v="2672" actId="20577"/>
        <pc:sldMkLst>
          <pc:docMk/>
          <pc:sldMk cId="0" sldId="276"/>
        </pc:sldMkLst>
        <pc:spChg chg="mod">
          <ac:chgData name="João Pedro de Noronha e Aragão" userId="3e7262fa-96d4-4136-917c-3f6927288669" providerId="ADAL" clId="{4A683395-09D1-4084-AD48-B87055B85A66}" dt="2022-06-22T18:29:21.072" v="2666" actId="403"/>
          <ac:spMkLst>
            <pc:docMk/>
            <pc:sldMk cId="0" sldId="276"/>
            <ac:spMk id="1287" creationId="{00000000-0000-0000-0000-000000000000}"/>
          </ac:spMkLst>
        </pc:spChg>
        <pc:spChg chg="mod">
          <ac:chgData name="João Pedro de Noronha e Aragão" userId="3e7262fa-96d4-4136-917c-3f6927288669" providerId="ADAL" clId="{4A683395-09D1-4084-AD48-B87055B85A66}" dt="2022-06-22T18:29:51.324" v="2672" actId="20577"/>
          <ac:spMkLst>
            <pc:docMk/>
            <pc:sldMk cId="0" sldId="276"/>
            <ac:spMk id="1288" creationId="{00000000-0000-0000-0000-000000000000}"/>
          </ac:spMkLst>
        </pc:spChg>
      </pc:sldChg>
      <pc:sldChg chg="modSp mod">
        <pc:chgData name="João Pedro de Noronha e Aragão" userId="3e7262fa-96d4-4136-917c-3f6927288669" providerId="ADAL" clId="{4A683395-09D1-4084-AD48-B87055B85A66}" dt="2022-06-22T18:29:06.667" v="2665" actId="255"/>
        <pc:sldMkLst>
          <pc:docMk/>
          <pc:sldMk cId="0" sldId="277"/>
        </pc:sldMkLst>
        <pc:spChg chg="mod">
          <ac:chgData name="João Pedro de Noronha e Aragão" userId="3e7262fa-96d4-4136-917c-3f6927288669" providerId="ADAL" clId="{4A683395-09D1-4084-AD48-B87055B85A66}" dt="2022-06-22T18:27:09.837" v="2644" actId="403"/>
          <ac:spMkLst>
            <pc:docMk/>
            <pc:sldMk cId="0" sldId="277"/>
            <ac:spMk id="1293" creationId="{00000000-0000-0000-0000-000000000000}"/>
          </ac:spMkLst>
        </pc:spChg>
        <pc:spChg chg="mod">
          <ac:chgData name="João Pedro de Noronha e Aragão" userId="3e7262fa-96d4-4136-917c-3f6927288669" providerId="ADAL" clId="{4A683395-09D1-4084-AD48-B87055B85A66}" dt="2022-06-22T18:29:00.031" v="2664" actId="255"/>
          <ac:spMkLst>
            <pc:docMk/>
            <pc:sldMk cId="0" sldId="277"/>
            <ac:spMk id="1294" creationId="{00000000-0000-0000-0000-000000000000}"/>
          </ac:spMkLst>
        </pc:spChg>
        <pc:spChg chg="mod">
          <ac:chgData name="João Pedro de Noronha e Aragão" userId="3e7262fa-96d4-4136-917c-3f6927288669" providerId="ADAL" clId="{4A683395-09D1-4084-AD48-B87055B85A66}" dt="2022-06-22T18:29:06.667" v="2665" actId="255"/>
          <ac:spMkLst>
            <pc:docMk/>
            <pc:sldMk cId="0" sldId="277"/>
            <ac:spMk id="1295" creationId="{00000000-0000-0000-0000-000000000000}"/>
          </ac:spMkLst>
        </pc:spChg>
      </pc:sldChg>
      <pc:sldChg chg="modSp mod">
        <pc:chgData name="João Pedro de Noronha e Aragão" userId="3e7262fa-96d4-4136-917c-3f6927288669" providerId="ADAL" clId="{4A683395-09D1-4084-AD48-B87055B85A66}" dt="2022-06-22T18:28:40.591" v="2662" actId="403"/>
        <pc:sldMkLst>
          <pc:docMk/>
          <pc:sldMk cId="0" sldId="278"/>
        </pc:sldMkLst>
        <pc:spChg chg="mod">
          <ac:chgData name="João Pedro de Noronha e Aragão" userId="3e7262fa-96d4-4136-917c-3f6927288669" providerId="ADAL" clId="{4A683395-09D1-4084-AD48-B87055B85A66}" dt="2022-06-22T18:27:26.357" v="2648" actId="403"/>
          <ac:spMkLst>
            <pc:docMk/>
            <pc:sldMk cId="0" sldId="278"/>
            <ac:spMk id="1300" creationId="{00000000-0000-0000-0000-000000000000}"/>
          </ac:spMkLst>
        </pc:spChg>
        <pc:spChg chg="mod">
          <ac:chgData name="João Pedro de Noronha e Aragão" userId="3e7262fa-96d4-4136-917c-3f6927288669" providerId="ADAL" clId="{4A683395-09D1-4084-AD48-B87055B85A66}" dt="2022-06-22T18:27:33.765" v="2649" actId="2711"/>
          <ac:spMkLst>
            <pc:docMk/>
            <pc:sldMk cId="0" sldId="278"/>
            <ac:spMk id="1301" creationId="{00000000-0000-0000-0000-000000000000}"/>
          </ac:spMkLst>
        </pc:spChg>
        <pc:spChg chg="mod">
          <ac:chgData name="João Pedro de Noronha e Aragão" userId="3e7262fa-96d4-4136-917c-3f6927288669" providerId="ADAL" clId="{4A683395-09D1-4084-AD48-B87055B85A66}" dt="2022-06-22T18:28:40.591" v="2662" actId="403"/>
          <ac:spMkLst>
            <pc:docMk/>
            <pc:sldMk cId="0" sldId="278"/>
            <ac:spMk id="1302" creationId="{00000000-0000-0000-0000-000000000000}"/>
          </ac:spMkLst>
        </pc:spChg>
      </pc:sldChg>
      <pc:sldChg chg="modSp mod">
        <pc:chgData name="João Pedro de Noronha e Aragão" userId="3e7262fa-96d4-4136-917c-3f6927288669" providerId="ADAL" clId="{4A683395-09D1-4084-AD48-B87055B85A66}" dt="2022-06-22T18:28:32.401" v="2661" actId="403"/>
        <pc:sldMkLst>
          <pc:docMk/>
          <pc:sldMk cId="0" sldId="279"/>
        </pc:sldMkLst>
        <pc:spChg chg="mod">
          <ac:chgData name="João Pedro de Noronha e Aragão" userId="3e7262fa-96d4-4136-917c-3f6927288669" providerId="ADAL" clId="{4A683395-09D1-4084-AD48-B87055B85A66}" dt="2022-06-22T18:27:48.408" v="2653" actId="403"/>
          <ac:spMkLst>
            <pc:docMk/>
            <pc:sldMk cId="0" sldId="279"/>
            <ac:spMk id="1316" creationId="{00000000-0000-0000-0000-000000000000}"/>
          </ac:spMkLst>
        </pc:spChg>
        <pc:spChg chg="mod">
          <ac:chgData name="João Pedro de Noronha e Aragão" userId="3e7262fa-96d4-4136-917c-3f6927288669" providerId="ADAL" clId="{4A683395-09D1-4084-AD48-B87055B85A66}" dt="2022-06-22T18:28:32.401" v="2661" actId="403"/>
          <ac:spMkLst>
            <pc:docMk/>
            <pc:sldMk cId="0" sldId="279"/>
            <ac:spMk id="1317" creationId="{00000000-0000-0000-0000-000000000000}"/>
          </ac:spMkLst>
        </pc:spChg>
      </pc:sldChg>
      <pc:sldChg chg="modSp mod">
        <pc:chgData name="João Pedro de Noronha e Aragão" userId="3e7262fa-96d4-4136-917c-3f6927288669" providerId="ADAL" clId="{4A683395-09D1-4084-AD48-B87055B85A66}" dt="2022-06-22T18:28:24.389" v="2660" actId="1076"/>
        <pc:sldMkLst>
          <pc:docMk/>
          <pc:sldMk cId="0" sldId="280"/>
        </pc:sldMkLst>
        <pc:spChg chg="mod">
          <ac:chgData name="João Pedro de Noronha e Aragão" userId="3e7262fa-96d4-4136-917c-3f6927288669" providerId="ADAL" clId="{4A683395-09D1-4084-AD48-B87055B85A66}" dt="2022-06-22T18:28:19.662" v="2659" actId="403"/>
          <ac:spMkLst>
            <pc:docMk/>
            <pc:sldMk cId="0" sldId="280"/>
            <ac:spMk id="1332" creationId="{00000000-0000-0000-0000-000000000000}"/>
          </ac:spMkLst>
        </pc:spChg>
        <pc:spChg chg="mod">
          <ac:chgData name="João Pedro de Noronha e Aragão" userId="3e7262fa-96d4-4136-917c-3f6927288669" providerId="ADAL" clId="{4A683395-09D1-4084-AD48-B87055B85A66}" dt="2022-06-22T18:28:24.389" v="2660" actId="1076"/>
          <ac:spMkLst>
            <pc:docMk/>
            <pc:sldMk cId="0" sldId="280"/>
            <ac:spMk id="1666" creationId="{00000000-0000-0000-0000-000000000000}"/>
          </ac:spMkLst>
        </pc:spChg>
      </pc:sldChg>
      <pc:sldChg chg="addSp delSp modSp add del mod addAnim delAnim modAnim">
        <pc:chgData name="João Pedro de Noronha e Aragão" userId="3e7262fa-96d4-4136-917c-3f6927288669" providerId="ADAL" clId="{4A683395-09D1-4084-AD48-B87055B85A66}" dt="2022-06-23T17:10:49.678" v="6465" actId="20577"/>
        <pc:sldMkLst>
          <pc:docMk/>
          <pc:sldMk cId="2507442499" sldId="293"/>
        </pc:sldMkLst>
        <pc:spChg chg="mod">
          <ac:chgData name="João Pedro de Noronha e Aragão" userId="3e7262fa-96d4-4136-917c-3f6927288669" providerId="ADAL" clId="{4A683395-09D1-4084-AD48-B87055B85A66}" dt="2022-06-23T17:10:49.678" v="6465" actId="20577"/>
          <ac:spMkLst>
            <pc:docMk/>
            <pc:sldMk cId="2507442499" sldId="293"/>
            <ac:spMk id="703" creationId="{00000000-0000-0000-0000-000000000000}"/>
          </ac:spMkLst>
        </pc:spChg>
        <pc:picChg chg="add del mod">
          <ac:chgData name="João Pedro de Noronha e Aragão" userId="3e7262fa-96d4-4136-917c-3f6927288669" providerId="ADAL" clId="{4A683395-09D1-4084-AD48-B87055B85A66}" dt="2022-06-22T23:34:05.991" v="3179" actId="478"/>
          <ac:picMkLst>
            <pc:docMk/>
            <pc:sldMk cId="2507442499" sldId="293"/>
            <ac:picMk id="3" creationId="{56E182FC-F1C7-3D62-71E6-7230EA0D2DE5}"/>
          </ac:picMkLst>
        </pc:picChg>
        <pc:picChg chg="del">
          <ac:chgData name="João Pedro de Noronha e Aragão" userId="3e7262fa-96d4-4136-917c-3f6927288669" providerId="ADAL" clId="{4A683395-09D1-4084-AD48-B87055B85A66}" dt="2022-06-22T16:12:18.681" v="328" actId="478"/>
          <ac:picMkLst>
            <pc:docMk/>
            <pc:sldMk cId="2507442499" sldId="293"/>
            <ac:picMk id="3" creationId="{9B8A1E62-38ED-6811-081D-1172214A579C}"/>
          </ac:picMkLst>
        </pc:picChg>
        <pc:picChg chg="add mod">
          <ac:chgData name="João Pedro de Noronha e Aragão" userId="3e7262fa-96d4-4136-917c-3f6927288669" providerId="ADAL" clId="{4A683395-09D1-4084-AD48-B87055B85A66}" dt="2022-06-23T15:07:19.861" v="5305" actId="1076"/>
          <ac:picMkLst>
            <pc:docMk/>
            <pc:sldMk cId="2507442499" sldId="293"/>
            <ac:picMk id="3" creationId="{9DAC0EAB-3EE3-CE28-D575-C37F80B09783}"/>
          </ac:picMkLst>
        </pc:picChg>
        <pc:picChg chg="add del mod ord modCrop">
          <ac:chgData name="João Pedro de Noronha e Aragão" userId="3e7262fa-96d4-4136-917c-3f6927288669" providerId="ADAL" clId="{4A683395-09D1-4084-AD48-B87055B85A66}" dt="2022-06-23T15:07:07.251" v="5302" actId="478"/>
          <ac:picMkLst>
            <pc:docMk/>
            <pc:sldMk cId="2507442499" sldId="293"/>
            <ac:picMk id="4" creationId="{048BFC7A-9E40-DA7D-F85B-C1CBA092EFEF}"/>
          </ac:picMkLst>
        </pc:picChg>
        <pc:picChg chg="add del mod">
          <ac:chgData name="João Pedro de Noronha e Aragão" userId="3e7262fa-96d4-4136-917c-3f6927288669" providerId="ADAL" clId="{4A683395-09D1-4084-AD48-B87055B85A66}" dt="2022-06-22T22:59:21.292" v="2961" actId="478"/>
          <ac:picMkLst>
            <pc:docMk/>
            <pc:sldMk cId="2507442499" sldId="293"/>
            <ac:picMk id="4" creationId="{492A4252-44A9-06ED-DBE6-E39EE3027C54}"/>
          </ac:picMkLst>
        </pc:picChg>
      </pc:sldChg>
      <pc:sldChg chg="addSp delSp modSp add mod">
        <pc:chgData name="João Pedro de Noronha e Aragão" userId="3e7262fa-96d4-4136-917c-3f6927288669" providerId="ADAL" clId="{4A683395-09D1-4084-AD48-B87055B85A66}" dt="2022-06-22T18:45:09.879" v="2909" actId="20577"/>
        <pc:sldMkLst>
          <pc:docMk/>
          <pc:sldMk cId="623498299" sldId="294"/>
        </pc:sldMkLst>
        <pc:spChg chg="add del mod">
          <ac:chgData name="João Pedro de Noronha e Aragão" userId="3e7262fa-96d4-4136-917c-3f6927288669" providerId="ADAL" clId="{4A683395-09D1-4084-AD48-B87055B85A66}" dt="2022-06-22T18:05:19.773" v="2421" actId="478"/>
          <ac:spMkLst>
            <pc:docMk/>
            <pc:sldMk cId="623498299" sldId="294"/>
            <ac:spMk id="2" creationId="{262CC3D9-BE75-6ECA-9751-543A09EE39B9}"/>
          </ac:spMkLst>
        </pc:spChg>
        <pc:spChg chg="add del mod">
          <ac:chgData name="João Pedro de Noronha e Aragão" userId="3e7262fa-96d4-4136-917c-3f6927288669" providerId="ADAL" clId="{4A683395-09D1-4084-AD48-B87055B85A66}" dt="2022-06-22T16:17:08.176" v="458" actId="478"/>
          <ac:spMkLst>
            <pc:docMk/>
            <pc:sldMk cId="623498299" sldId="294"/>
            <ac:spMk id="3" creationId="{41D415DA-9E96-7C53-0E76-270C0A76F556}"/>
          </ac:spMkLst>
        </pc:spChg>
        <pc:spChg chg="add del mod">
          <ac:chgData name="João Pedro de Noronha e Aragão" userId="3e7262fa-96d4-4136-917c-3f6927288669" providerId="ADAL" clId="{4A683395-09D1-4084-AD48-B87055B85A66}" dt="2022-06-22T17:38:02.834" v="1477" actId="478"/>
          <ac:spMkLst>
            <pc:docMk/>
            <pc:sldMk cId="623498299" sldId="294"/>
            <ac:spMk id="3" creationId="{D822089B-9764-E8AB-A1A9-C986ACDE65AB}"/>
          </ac:spMkLst>
        </pc:spChg>
        <pc:spChg chg="add del mod">
          <ac:chgData name="João Pedro de Noronha e Aragão" userId="3e7262fa-96d4-4136-917c-3f6927288669" providerId="ADAL" clId="{4A683395-09D1-4084-AD48-B87055B85A66}" dt="2022-06-22T17:38:02.834" v="1477" actId="478"/>
          <ac:spMkLst>
            <pc:docMk/>
            <pc:sldMk cId="623498299" sldId="294"/>
            <ac:spMk id="5" creationId="{2717A8A4-291D-E111-DB32-E25B9E7318EC}"/>
          </ac:spMkLst>
        </pc:spChg>
        <pc:spChg chg="add del mod">
          <ac:chgData name="João Pedro de Noronha e Aragão" userId="3e7262fa-96d4-4136-917c-3f6927288669" providerId="ADAL" clId="{4A683395-09D1-4084-AD48-B87055B85A66}" dt="2022-06-22T16:17:10.735" v="460" actId="478"/>
          <ac:spMkLst>
            <pc:docMk/>
            <pc:sldMk cId="623498299" sldId="294"/>
            <ac:spMk id="5" creationId="{CB8CD51E-8E4B-E494-2CF1-9BEA903906A0}"/>
          </ac:spMkLst>
        </pc:spChg>
        <pc:spChg chg="add del mod">
          <ac:chgData name="João Pedro de Noronha e Aragão" userId="3e7262fa-96d4-4136-917c-3f6927288669" providerId="ADAL" clId="{4A683395-09D1-4084-AD48-B87055B85A66}" dt="2022-06-22T17:38:12.186" v="1479" actId="478"/>
          <ac:spMkLst>
            <pc:docMk/>
            <pc:sldMk cId="623498299" sldId="294"/>
            <ac:spMk id="7" creationId="{BA500976-47DD-AA33-80B6-C2CE119F171B}"/>
          </ac:spMkLst>
        </pc:spChg>
        <pc:spChg chg="add del mod">
          <ac:chgData name="João Pedro de Noronha e Aragão" userId="3e7262fa-96d4-4136-917c-3f6927288669" providerId="ADAL" clId="{4A683395-09D1-4084-AD48-B87055B85A66}" dt="2022-06-22T16:17:14.840" v="462" actId="478"/>
          <ac:spMkLst>
            <pc:docMk/>
            <pc:sldMk cId="623498299" sldId="294"/>
            <ac:spMk id="7" creationId="{DC6DDD2E-5898-888F-F316-2B4F14701131}"/>
          </ac:spMkLst>
        </pc:spChg>
        <pc:spChg chg="add del mod">
          <ac:chgData name="João Pedro de Noronha e Aragão" userId="3e7262fa-96d4-4136-917c-3f6927288669" providerId="ADAL" clId="{4A683395-09D1-4084-AD48-B87055B85A66}" dt="2022-06-22T16:17:18.383" v="464" actId="478"/>
          <ac:spMkLst>
            <pc:docMk/>
            <pc:sldMk cId="623498299" sldId="294"/>
            <ac:spMk id="9" creationId="{97254385-9723-8DAF-2152-DCB591B32A05}"/>
          </ac:spMkLst>
        </pc:spChg>
        <pc:spChg chg="add del mod">
          <ac:chgData name="João Pedro de Noronha e Aragão" userId="3e7262fa-96d4-4136-917c-3f6927288669" providerId="ADAL" clId="{4A683395-09D1-4084-AD48-B87055B85A66}" dt="2022-06-22T17:38:12.186" v="1479" actId="478"/>
          <ac:spMkLst>
            <pc:docMk/>
            <pc:sldMk cId="623498299" sldId="294"/>
            <ac:spMk id="9" creationId="{DD25EF55-184F-467B-D788-5D8EC31AF6A8}"/>
          </ac:spMkLst>
        </pc:spChg>
        <pc:spChg chg="add del mod">
          <ac:chgData name="João Pedro de Noronha e Aragão" userId="3e7262fa-96d4-4136-917c-3f6927288669" providerId="ADAL" clId="{4A683395-09D1-4084-AD48-B87055B85A66}" dt="2022-06-22T17:38:02.834" v="1477" actId="478"/>
          <ac:spMkLst>
            <pc:docMk/>
            <pc:sldMk cId="623498299" sldId="294"/>
            <ac:spMk id="11" creationId="{95EB398A-641F-72CA-BAD5-CBC8A8460C36}"/>
          </ac:spMkLst>
        </pc:spChg>
        <pc:spChg chg="add del mod">
          <ac:chgData name="João Pedro de Noronha e Aragão" userId="3e7262fa-96d4-4136-917c-3f6927288669" providerId="ADAL" clId="{4A683395-09D1-4084-AD48-B87055B85A66}" dt="2022-06-22T16:17:21.474" v="466" actId="478"/>
          <ac:spMkLst>
            <pc:docMk/>
            <pc:sldMk cId="623498299" sldId="294"/>
            <ac:spMk id="11" creationId="{F5DA2A76-F235-04D2-F12F-593398CBF74C}"/>
          </ac:spMkLst>
        </pc:spChg>
        <pc:spChg chg="add del mod">
          <ac:chgData name="João Pedro de Noronha e Aragão" userId="3e7262fa-96d4-4136-917c-3f6927288669" providerId="ADAL" clId="{4A683395-09D1-4084-AD48-B87055B85A66}" dt="2022-06-22T16:17:27.968" v="468" actId="478"/>
          <ac:spMkLst>
            <pc:docMk/>
            <pc:sldMk cId="623498299" sldId="294"/>
            <ac:spMk id="13" creationId="{11A34147-BEA5-1AB4-2A53-FDB6B1C50BE1}"/>
          </ac:spMkLst>
        </pc:spChg>
        <pc:spChg chg="add del mod">
          <ac:chgData name="João Pedro de Noronha e Aragão" userId="3e7262fa-96d4-4136-917c-3f6927288669" providerId="ADAL" clId="{4A683395-09D1-4084-AD48-B87055B85A66}" dt="2022-06-22T17:38:02.834" v="1477" actId="478"/>
          <ac:spMkLst>
            <pc:docMk/>
            <pc:sldMk cId="623498299" sldId="294"/>
            <ac:spMk id="13" creationId="{2F15951C-AE76-C93F-AAB5-398ED50140B1}"/>
          </ac:spMkLst>
        </pc:spChg>
        <pc:spChg chg="add del mod">
          <ac:chgData name="João Pedro de Noronha e Aragão" userId="3e7262fa-96d4-4136-917c-3f6927288669" providerId="ADAL" clId="{4A683395-09D1-4084-AD48-B87055B85A66}" dt="2022-06-22T17:38:12.186" v="1479" actId="478"/>
          <ac:spMkLst>
            <pc:docMk/>
            <pc:sldMk cId="623498299" sldId="294"/>
            <ac:spMk id="15" creationId="{B6B2C398-01FC-955A-62B6-89B2244494F6}"/>
          </ac:spMkLst>
        </pc:spChg>
        <pc:spChg chg="add del mod">
          <ac:chgData name="João Pedro de Noronha e Aragão" userId="3e7262fa-96d4-4136-917c-3f6927288669" providerId="ADAL" clId="{4A683395-09D1-4084-AD48-B87055B85A66}" dt="2022-06-22T17:38:12.186" v="1479" actId="478"/>
          <ac:spMkLst>
            <pc:docMk/>
            <pc:sldMk cId="623498299" sldId="294"/>
            <ac:spMk id="17" creationId="{954FA197-C0E9-AE33-E0D7-C4DB59F18234}"/>
          </ac:spMkLst>
        </pc:spChg>
        <pc:spChg chg="add del mod">
          <ac:chgData name="João Pedro de Noronha e Aragão" userId="3e7262fa-96d4-4136-917c-3f6927288669" providerId="ADAL" clId="{4A683395-09D1-4084-AD48-B87055B85A66}" dt="2022-06-22T17:38:02.834" v="1477" actId="478"/>
          <ac:spMkLst>
            <pc:docMk/>
            <pc:sldMk cId="623498299" sldId="294"/>
            <ac:spMk id="19" creationId="{E92BCF8D-F753-2D9C-A305-942B2FDBCD99}"/>
          </ac:spMkLst>
        </pc:spChg>
        <pc:spChg chg="add del mod">
          <ac:chgData name="João Pedro de Noronha e Aragão" userId="3e7262fa-96d4-4136-917c-3f6927288669" providerId="ADAL" clId="{4A683395-09D1-4084-AD48-B87055B85A66}" dt="2022-06-22T17:38:02.834" v="1477" actId="478"/>
          <ac:spMkLst>
            <pc:docMk/>
            <pc:sldMk cId="623498299" sldId="294"/>
            <ac:spMk id="21" creationId="{A65C3CC8-B1F9-4A31-28C1-FCB0285965C3}"/>
          </ac:spMkLst>
        </pc:spChg>
        <pc:spChg chg="add del mod">
          <ac:chgData name="João Pedro de Noronha e Aragão" userId="3e7262fa-96d4-4136-917c-3f6927288669" providerId="ADAL" clId="{4A683395-09D1-4084-AD48-B87055B85A66}" dt="2022-06-22T17:38:12.186" v="1479" actId="478"/>
          <ac:spMkLst>
            <pc:docMk/>
            <pc:sldMk cId="623498299" sldId="294"/>
            <ac:spMk id="23" creationId="{3505B3BD-2AA9-47D8-A74D-5EA4B420261F}"/>
          </ac:spMkLst>
        </pc:spChg>
        <pc:spChg chg="add del mod">
          <ac:chgData name="João Pedro de Noronha e Aragão" userId="3e7262fa-96d4-4136-917c-3f6927288669" providerId="ADAL" clId="{4A683395-09D1-4084-AD48-B87055B85A66}" dt="2022-06-22T17:51:15.063" v="2148" actId="478"/>
          <ac:spMkLst>
            <pc:docMk/>
            <pc:sldMk cId="623498299" sldId="294"/>
            <ac:spMk id="25" creationId="{98D5C489-4CC6-A916-48CC-66D21749CD61}"/>
          </ac:spMkLst>
        </pc:spChg>
        <pc:spChg chg="add mod">
          <ac:chgData name="João Pedro de Noronha e Aragão" userId="3e7262fa-96d4-4136-917c-3f6927288669" providerId="ADAL" clId="{4A683395-09D1-4084-AD48-B87055B85A66}" dt="2022-06-22T18:45:09.879" v="2909" actId="20577"/>
          <ac:spMkLst>
            <pc:docMk/>
            <pc:sldMk cId="623498299" sldId="294"/>
            <ac:spMk id="58" creationId="{0877C3B5-9A20-32CC-2B64-2E0B8B8D3D07}"/>
          </ac:spMkLst>
        </pc:spChg>
        <pc:spChg chg="mod">
          <ac:chgData name="João Pedro de Noronha e Aragão" userId="3e7262fa-96d4-4136-917c-3f6927288669" providerId="ADAL" clId="{4A683395-09D1-4084-AD48-B87055B85A66}" dt="2022-06-22T18:12:04.927" v="2474" actId="2711"/>
          <ac:spMkLst>
            <pc:docMk/>
            <pc:sldMk cId="623498299" sldId="294"/>
            <ac:spMk id="218" creationId="{00000000-0000-0000-0000-000000000000}"/>
          </ac:spMkLst>
        </pc:spChg>
        <pc:spChg chg="del">
          <ac:chgData name="João Pedro de Noronha e Aragão" userId="3e7262fa-96d4-4136-917c-3f6927288669" providerId="ADAL" clId="{4A683395-09D1-4084-AD48-B87055B85A66}" dt="2022-06-22T16:17:17.363" v="463" actId="478"/>
          <ac:spMkLst>
            <pc:docMk/>
            <pc:sldMk cId="623498299" sldId="294"/>
            <ac:spMk id="219"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20" creationId="{00000000-0000-0000-0000-000000000000}"/>
          </ac:spMkLst>
        </pc:spChg>
        <pc:spChg chg="del">
          <ac:chgData name="João Pedro de Noronha e Aragão" userId="3e7262fa-96d4-4136-917c-3f6927288669" providerId="ADAL" clId="{4A683395-09D1-4084-AD48-B87055B85A66}" dt="2022-06-22T16:17:20.042" v="465" actId="478"/>
          <ac:spMkLst>
            <pc:docMk/>
            <pc:sldMk cId="623498299" sldId="294"/>
            <ac:spMk id="221"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22" creationId="{00000000-0000-0000-0000-000000000000}"/>
          </ac:spMkLst>
        </pc:spChg>
        <pc:spChg chg="del">
          <ac:chgData name="João Pedro de Noronha e Aragão" userId="3e7262fa-96d4-4136-917c-3f6927288669" providerId="ADAL" clId="{4A683395-09D1-4084-AD48-B87055B85A66}" dt="2022-06-22T16:17:23.522" v="467" actId="478"/>
          <ac:spMkLst>
            <pc:docMk/>
            <pc:sldMk cId="623498299" sldId="294"/>
            <ac:spMk id="223"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24" creationId="{00000000-0000-0000-0000-000000000000}"/>
          </ac:spMkLst>
        </pc:spChg>
        <pc:spChg chg="del">
          <ac:chgData name="João Pedro de Noronha e Aragão" userId="3e7262fa-96d4-4136-917c-3f6927288669" providerId="ADAL" clId="{4A683395-09D1-4084-AD48-B87055B85A66}" dt="2022-06-22T16:17:06.667" v="457" actId="478"/>
          <ac:spMkLst>
            <pc:docMk/>
            <pc:sldMk cId="623498299" sldId="294"/>
            <ac:spMk id="225"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26" creationId="{00000000-0000-0000-0000-000000000000}"/>
          </ac:spMkLst>
        </pc:spChg>
        <pc:spChg chg="del">
          <ac:chgData name="João Pedro de Noronha e Aragão" userId="3e7262fa-96d4-4136-917c-3f6927288669" providerId="ADAL" clId="{4A683395-09D1-4084-AD48-B87055B85A66}" dt="2022-06-22T16:17:10.068" v="459" actId="478"/>
          <ac:spMkLst>
            <pc:docMk/>
            <pc:sldMk cId="623498299" sldId="294"/>
            <ac:spMk id="227"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28" creationId="{00000000-0000-0000-0000-000000000000}"/>
          </ac:spMkLst>
        </pc:spChg>
        <pc:spChg chg="del">
          <ac:chgData name="João Pedro de Noronha e Aragão" userId="3e7262fa-96d4-4136-917c-3f6927288669" providerId="ADAL" clId="{4A683395-09D1-4084-AD48-B87055B85A66}" dt="2022-06-22T16:17:13.092" v="461" actId="478"/>
          <ac:spMkLst>
            <pc:docMk/>
            <pc:sldMk cId="623498299" sldId="294"/>
            <ac:spMk id="229"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0" creationId="{00000000-0000-0000-0000-000000000000}"/>
          </ac:spMkLst>
        </pc:spChg>
        <pc:spChg chg="del mod">
          <ac:chgData name="João Pedro de Noronha e Aragão" userId="3e7262fa-96d4-4136-917c-3f6927288669" providerId="ADAL" clId="{4A683395-09D1-4084-AD48-B87055B85A66}" dt="2022-06-22T17:51:12.203" v="2147" actId="478"/>
          <ac:spMkLst>
            <pc:docMk/>
            <pc:sldMk cId="623498299" sldId="294"/>
            <ac:spMk id="231"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2"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3"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4"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5"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6" creationId="{00000000-0000-0000-0000-000000000000}"/>
          </ac:spMkLst>
        </pc:spChg>
        <pc:spChg chg="del">
          <ac:chgData name="João Pedro de Noronha e Aragão" userId="3e7262fa-96d4-4136-917c-3f6927288669" providerId="ADAL" clId="{4A683395-09D1-4084-AD48-B87055B85A66}" dt="2022-06-22T17:37:47.257" v="1476" actId="478"/>
          <ac:spMkLst>
            <pc:docMk/>
            <pc:sldMk cId="623498299" sldId="294"/>
            <ac:spMk id="237" creationId="{00000000-0000-0000-0000-000000000000}"/>
          </ac:spMkLst>
        </pc:spChg>
        <pc:spChg chg="del">
          <ac:chgData name="João Pedro de Noronha e Aragão" userId="3e7262fa-96d4-4136-917c-3f6927288669" providerId="ADAL" clId="{4A683395-09D1-4084-AD48-B87055B85A66}" dt="2022-06-22T17:37:47.257" v="1476" actId="478"/>
          <ac:spMkLst>
            <pc:docMk/>
            <pc:sldMk cId="623498299" sldId="294"/>
            <ac:spMk id="247" creationId="{00000000-0000-0000-0000-000000000000}"/>
          </ac:spMkLst>
        </pc:spChg>
        <pc:spChg chg="del">
          <ac:chgData name="João Pedro de Noronha e Aragão" userId="3e7262fa-96d4-4136-917c-3f6927288669" providerId="ADAL" clId="{4A683395-09D1-4084-AD48-B87055B85A66}" dt="2022-06-22T17:37:47.257" v="1476" actId="478"/>
          <ac:spMkLst>
            <pc:docMk/>
            <pc:sldMk cId="623498299" sldId="294"/>
            <ac:spMk id="255" creationId="{00000000-0000-0000-0000-000000000000}"/>
          </ac:spMkLst>
        </pc:spChg>
        <pc:spChg chg="del">
          <ac:chgData name="João Pedro de Noronha e Aragão" userId="3e7262fa-96d4-4136-917c-3f6927288669" providerId="ADAL" clId="{4A683395-09D1-4084-AD48-B87055B85A66}" dt="2022-06-22T17:37:47.257" v="1476" actId="478"/>
          <ac:spMkLst>
            <pc:docMk/>
            <pc:sldMk cId="623498299" sldId="294"/>
            <ac:spMk id="256" creationId="{00000000-0000-0000-0000-000000000000}"/>
          </ac:spMkLst>
        </pc:spChg>
        <pc:grpChg chg="del">
          <ac:chgData name="João Pedro de Noronha e Aragão" userId="3e7262fa-96d4-4136-917c-3f6927288669" providerId="ADAL" clId="{4A683395-09D1-4084-AD48-B87055B85A66}" dt="2022-06-22T17:38:04.233" v="1478" actId="478"/>
          <ac:grpSpMkLst>
            <pc:docMk/>
            <pc:sldMk cId="623498299" sldId="294"/>
            <ac:grpSpMk id="238" creationId="{00000000-0000-0000-0000-000000000000}"/>
          </ac:grpSpMkLst>
        </pc:grpChg>
        <pc:grpChg chg="del">
          <ac:chgData name="João Pedro de Noronha e Aragão" userId="3e7262fa-96d4-4136-917c-3f6927288669" providerId="ADAL" clId="{4A683395-09D1-4084-AD48-B87055B85A66}" dt="2022-06-22T17:37:47.257" v="1476" actId="478"/>
          <ac:grpSpMkLst>
            <pc:docMk/>
            <pc:sldMk cId="623498299" sldId="294"/>
            <ac:grpSpMk id="248" creationId="{00000000-0000-0000-0000-000000000000}"/>
          </ac:grpSpMkLst>
        </pc:grpChg>
      </pc:sldChg>
      <pc:sldChg chg="modSp add del mod">
        <pc:chgData name="João Pedro de Noronha e Aragão" userId="3e7262fa-96d4-4136-917c-3f6927288669" providerId="ADAL" clId="{4A683395-09D1-4084-AD48-B87055B85A66}" dt="2022-06-23T15:22:17.435" v="5806" actId="47"/>
        <pc:sldMkLst>
          <pc:docMk/>
          <pc:sldMk cId="934532983" sldId="295"/>
        </pc:sldMkLst>
        <pc:spChg chg="mod">
          <ac:chgData name="João Pedro de Noronha e Aragão" userId="3e7262fa-96d4-4136-917c-3f6927288669" providerId="ADAL" clId="{4A683395-09D1-4084-AD48-B87055B85A66}" dt="2022-06-22T18:40:03.249" v="2882" actId="403"/>
          <ac:spMkLst>
            <pc:docMk/>
            <pc:sldMk cId="934532983" sldId="295"/>
            <ac:spMk id="218" creationId="{00000000-0000-0000-0000-000000000000}"/>
          </ac:spMkLst>
        </pc:spChg>
        <pc:spChg chg="mod">
          <ac:chgData name="João Pedro de Noronha e Aragão" userId="3e7262fa-96d4-4136-917c-3f6927288669" providerId="ADAL" clId="{4A683395-09D1-4084-AD48-B87055B85A66}" dt="2022-06-22T18:44:20.758" v="2903" actId="12788"/>
          <ac:spMkLst>
            <pc:docMk/>
            <pc:sldMk cId="934532983" sldId="295"/>
            <ac:spMk id="220" creationId="{00000000-0000-0000-0000-000000000000}"/>
          </ac:spMkLst>
        </pc:spChg>
        <pc:spChg chg="mod">
          <ac:chgData name="João Pedro de Noronha e Aragão" userId="3e7262fa-96d4-4136-917c-3f6927288669" providerId="ADAL" clId="{4A683395-09D1-4084-AD48-B87055B85A66}" dt="2022-06-22T18:44:20.758" v="2903" actId="12788"/>
          <ac:spMkLst>
            <pc:docMk/>
            <pc:sldMk cId="934532983" sldId="295"/>
            <ac:spMk id="222" creationId="{00000000-0000-0000-0000-000000000000}"/>
          </ac:spMkLst>
        </pc:spChg>
        <pc:spChg chg="mod">
          <ac:chgData name="João Pedro de Noronha e Aragão" userId="3e7262fa-96d4-4136-917c-3f6927288669" providerId="ADAL" clId="{4A683395-09D1-4084-AD48-B87055B85A66}" dt="2022-06-22T18:44:20.758" v="2903" actId="12788"/>
          <ac:spMkLst>
            <pc:docMk/>
            <pc:sldMk cId="934532983" sldId="295"/>
            <ac:spMk id="224" creationId="{00000000-0000-0000-0000-000000000000}"/>
          </ac:spMkLst>
        </pc:spChg>
        <pc:spChg chg="mod">
          <ac:chgData name="João Pedro de Noronha e Aragão" userId="3e7262fa-96d4-4136-917c-3f6927288669" providerId="ADAL" clId="{4A683395-09D1-4084-AD48-B87055B85A66}" dt="2022-06-22T18:44:35.735" v="2906" actId="12788"/>
          <ac:spMkLst>
            <pc:docMk/>
            <pc:sldMk cId="934532983" sldId="295"/>
            <ac:spMk id="226" creationId="{00000000-0000-0000-0000-000000000000}"/>
          </ac:spMkLst>
        </pc:spChg>
        <pc:spChg chg="mod">
          <ac:chgData name="João Pedro de Noronha e Aragão" userId="3e7262fa-96d4-4136-917c-3f6927288669" providerId="ADAL" clId="{4A683395-09D1-4084-AD48-B87055B85A66}" dt="2022-06-22T18:44:35.735" v="2906" actId="12788"/>
          <ac:spMkLst>
            <pc:docMk/>
            <pc:sldMk cId="934532983" sldId="295"/>
            <ac:spMk id="228" creationId="{00000000-0000-0000-0000-000000000000}"/>
          </ac:spMkLst>
        </pc:spChg>
        <pc:spChg chg="mod">
          <ac:chgData name="João Pedro de Noronha e Aragão" userId="3e7262fa-96d4-4136-917c-3f6927288669" providerId="ADAL" clId="{4A683395-09D1-4084-AD48-B87055B85A66}" dt="2022-06-22T18:44:35.735" v="2906" actId="12788"/>
          <ac:spMkLst>
            <pc:docMk/>
            <pc:sldMk cId="934532983" sldId="295"/>
            <ac:spMk id="230" creationId="{00000000-0000-0000-0000-000000000000}"/>
          </ac:spMkLst>
        </pc:spChg>
        <pc:spChg chg="mod">
          <ac:chgData name="João Pedro de Noronha e Aragão" userId="3e7262fa-96d4-4136-917c-3f6927288669" providerId="ADAL" clId="{4A683395-09D1-4084-AD48-B87055B85A66}" dt="2022-06-22T18:44:43.380" v="2908" actId="553"/>
          <ac:spMkLst>
            <pc:docMk/>
            <pc:sldMk cId="934532983" sldId="295"/>
            <ac:spMk id="231" creationId="{00000000-0000-0000-0000-000000000000}"/>
          </ac:spMkLst>
        </pc:spChg>
        <pc:spChg chg="mod">
          <ac:chgData name="João Pedro de Noronha e Aragão" userId="3e7262fa-96d4-4136-917c-3f6927288669" providerId="ADAL" clId="{4A683395-09D1-4084-AD48-B87055B85A66}" dt="2022-06-23T14:52:01.845" v="4737" actId="20577"/>
          <ac:spMkLst>
            <pc:docMk/>
            <pc:sldMk cId="934532983" sldId="295"/>
            <ac:spMk id="232" creationId="{00000000-0000-0000-0000-000000000000}"/>
          </ac:spMkLst>
        </pc:spChg>
        <pc:spChg chg="mod">
          <ac:chgData name="João Pedro de Noronha e Aragão" userId="3e7262fa-96d4-4136-917c-3f6927288669" providerId="ADAL" clId="{4A683395-09D1-4084-AD48-B87055B85A66}" dt="2022-06-23T14:51:55.499" v="4723"/>
          <ac:spMkLst>
            <pc:docMk/>
            <pc:sldMk cId="934532983" sldId="295"/>
            <ac:spMk id="233" creationId="{00000000-0000-0000-0000-000000000000}"/>
          </ac:spMkLst>
        </pc:spChg>
        <pc:spChg chg="mod">
          <ac:chgData name="João Pedro de Noronha e Aragão" userId="3e7262fa-96d4-4136-917c-3f6927288669" providerId="ADAL" clId="{4A683395-09D1-4084-AD48-B87055B85A66}" dt="2022-06-23T14:51:49.771" v="4722"/>
          <ac:spMkLst>
            <pc:docMk/>
            <pc:sldMk cId="934532983" sldId="295"/>
            <ac:spMk id="234" creationId="{00000000-0000-0000-0000-000000000000}"/>
          </ac:spMkLst>
        </pc:spChg>
        <pc:spChg chg="mod">
          <ac:chgData name="João Pedro de Noronha e Aragão" userId="3e7262fa-96d4-4136-917c-3f6927288669" providerId="ADAL" clId="{4A683395-09D1-4084-AD48-B87055B85A66}" dt="2022-06-22T18:44:13.468" v="2902" actId="552"/>
          <ac:spMkLst>
            <pc:docMk/>
            <pc:sldMk cId="934532983" sldId="295"/>
            <ac:spMk id="235" creationId="{00000000-0000-0000-0000-000000000000}"/>
          </ac:spMkLst>
        </pc:spChg>
        <pc:spChg chg="mod">
          <ac:chgData name="João Pedro de Noronha e Aragão" userId="3e7262fa-96d4-4136-917c-3f6927288669" providerId="ADAL" clId="{4A683395-09D1-4084-AD48-B87055B85A66}" dt="2022-06-22T18:44:13.468" v="2902" actId="552"/>
          <ac:spMkLst>
            <pc:docMk/>
            <pc:sldMk cId="934532983" sldId="295"/>
            <ac:spMk id="236" creationId="{00000000-0000-0000-0000-000000000000}"/>
          </ac:spMkLst>
        </pc:spChg>
        <pc:spChg chg="mod">
          <ac:chgData name="João Pedro de Noronha e Aragão" userId="3e7262fa-96d4-4136-917c-3f6927288669" providerId="ADAL" clId="{4A683395-09D1-4084-AD48-B87055B85A66}" dt="2022-06-22T18:44:30.117" v="2905" actId="12788"/>
          <ac:spMkLst>
            <pc:docMk/>
            <pc:sldMk cId="934532983" sldId="295"/>
            <ac:spMk id="237" creationId="{00000000-0000-0000-0000-000000000000}"/>
          </ac:spMkLst>
        </pc:spChg>
        <pc:spChg chg="mod">
          <ac:chgData name="João Pedro de Noronha e Aragão" userId="3e7262fa-96d4-4136-917c-3f6927288669" providerId="ADAL" clId="{4A683395-09D1-4084-AD48-B87055B85A66}" dt="2022-06-22T18:44:30.117" v="2905" actId="12788"/>
          <ac:spMkLst>
            <pc:docMk/>
            <pc:sldMk cId="934532983" sldId="295"/>
            <ac:spMk id="247" creationId="{00000000-0000-0000-0000-000000000000}"/>
          </ac:spMkLst>
        </pc:spChg>
        <pc:spChg chg="mod">
          <ac:chgData name="João Pedro de Noronha e Aragão" userId="3e7262fa-96d4-4136-917c-3f6927288669" providerId="ADAL" clId="{4A683395-09D1-4084-AD48-B87055B85A66}" dt="2022-06-22T18:44:25.862" v="2904" actId="12788"/>
          <ac:spMkLst>
            <pc:docMk/>
            <pc:sldMk cId="934532983" sldId="295"/>
            <ac:spMk id="255" creationId="{00000000-0000-0000-0000-000000000000}"/>
          </ac:spMkLst>
        </pc:spChg>
        <pc:spChg chg="mod">
          <ac:chgData name="João Pedro de Noronha e Aragão" userId="3e7262fa-96d4-4136-917c-3f6927288669" providerId="ADAL" clId="{4A683395-09D1-4084-AD48-B87055B85A66}" dt="2022-06-22T18:44:25.862" v="2904" actId="12788"/>
          <ac:spMkLst>
            <pc:docMk/>
            <pc:sldMk cId="934532983" sldId="295"/>
            <ac:spMk id="256" creationId="{00000000-0000-0000-0000-000000000000}"/>
          </ac:spMkLst>
        </pc:spChg>
        <pc:grpChg chg="mod">
          <ac:chgData name="João Pedro de Noronha e Aragão" userId="3e7262fa-96d4-4136-917c-3f6927288669" providerId="ADAL" clId="{4A683395-09D1-4084-AD48-B87055B85A66}" dt="2022-06-22T18:44:30.117" v="2905" actId="12788"/>
          <ac:grpSpMkLst>
            <pc:docMk/>
            <pc:sldMk cId="934532983" sldId="295"/>
            <ac:grpSpMk id="238" creationId="{00000000-0000-0000-0000-000000000000}"/>
          </ac:grpSpMkLst>
        </pc:grpChg>
        <pc:grpChg chg="mod">
          <ac:chgData name="João Pedro de Noronha e Aragão" userId="3e7262fa-96d4-4136-917c-3f6927288669" providerId="ADAL" clId="{4A683395-09D1-4084-AD48-B87055B85A66}" dt="2022-06-22T18:44:25.862" v="2904" actId="12788"/>
          <ac:grpSpMkLst>
            <pc:docMk/>
            <pc:sldMk cId="934532983" sldId="295"/>
            <ac:grpSpMk id="248" creationId="{00000000-0000-0000-0000-000000000000}"/>
          </ac:grpSpMkLst>
        </pc:grpChg>
      </pc:sldChg>
      <pc:sldChg chg="addSp delSp modSp add mod ord">
        <pc:chgData name="João Pedro de Noronha e Aragão" userId="3e7262fa-96d4-4136-917c-3f6927288669" providerId="ADAL" clId="{4A683395-09D1-4084-AD48-B87055B85A66}" dt="2022-06-23T17:17:26.427" v="6538" actId="20577"/>
        <pc:sldMkLst>
          <pc:docMk/>
          <pc:sldMk cId="3930571550" sldId="296"/>
        </pc:sldMkLst>
        <pc:spChg chg="add mod">
          <ac:chgData name="João Pedro de Noronha e Aragão" userId="3e7262fa-96d4-4136-917c-3f6927288669" providerId="ADAL" clId="{4A683395-09D1-4084-AD48-B87055B85A66}" dt="2022-06-22T18:36:17.215" v="2823" actId="1076"/>
          <ac:spMkLst>
            <pc:docMk/>
            <pc:sldMk cId="3930571550" sldId="296"/>
            <ac:spMk id="37" creationId="{B108DB08-0306-77F7-23FC-8DB6CF0BB28F}"/>
          </ac:spMkLst>
        </pc:spChg>
        <pc:spChg chg="mod">
          <ac:chgData name="João Pedro de Noronha e Aragão" userId="3e7262fa-96d4-4136-917c-3f6927288669" providerId="ADAL" clId="{4A683395-09D1-4084-AD48-B87055B85A66}" dt="2022-06-23T17:17:26.427" v="6538" actId="20577"/>
          <ac:spMkLst>
            <pc:docMk/>
            <pc:sldMk cId="3930571550" sldId="296"/>
            <ac:spMk id="666" creationId="{00000000-0000-0000-0000-000000000000}"/>
          </ac:spMkLst>
        </pc:spChg>
        <pc:spChg chg="mod ord">
          <ac:chgData name="João Pedro de Noronha e Aragão" userId="3e7262fa-96d4-4136-917c-3f6927288669" providerId="ADAL" clId="{4A683395-09D1-4084-AD48-B87055B85A66}" dt="2022-06-22T17:01:11.330" v="1076" actId="166"/>
          <ac:spMkLst>
            <pc:docMk/>
            <pc:sldMk cId="3930571550" sldId="296"/>
            <ac:spMk id="667" creationId="{00000000-0000-0000-0000-000000000000}"/>
          </ac:spMkLst>
        </pc:spChg>
        <pc:spChg chg="del">
          <ac:chgData name="João Pedro de Noronha e Aragão" userId="3e7262fa-96d4-4136-917c-3f6927288669" providerId="ADAL" clId="{4A683395-09D1-4084-AD48-B87055B85A66}" dt="2022-06-22T16:57:59.936" v="1040" actId="478"/>
          <ac:spMkLst>
            <pc:docMk/>
            <pc:sldMk cId="3930571550" sldId="296"/>
            <ac:spMk id="668" creationId="{00000000-0000-0000-0000-000000000000}"/>
          </ac:spMkLst>
        </pc:spChg>
        <pc:spChg chg="del">
          <ac:chgData name="João Pedro de Noronha e Aragão" userId="3e7262fa-96d4-4136-917c-3f6927288669" providerId="ADAL" clId="{4A683395-09D1-4084-AD48-B87055B85A66}" dt="2022-06-22T16:58:05.688" v="1046" actId="478"/>
          <ac:spMkLst>
            <pc:docMk/>
            <pc:sldMk cId="3930571550" sldId="296"/>
            <ac:spMk id="669" creationId="{00000000-0000-0000-0000-000000000000}"/>
          </ac:spMkLst>
        </pc:spChg>
        <pc:spChg chg="del">
          <ac:chgData name="João Pedro de Noronha e Aragão" userId="3e7262fa-96d4-4136-917c-3f6927288669" providerId="ADAL" clId="{4A683395-09D1-4084-AD48-B87055B85A66}" dt="2022-06-22T16:58:00.640" v="1041" actId="478"/>
          <ac:spMkLst>
            <pc:docMk/>
            <pc:sldMk cId="3930571550" sldId="296"/>
            <ac:spMk id="670" creationId="{00000000-0000-0000-0000-000000000000}"/>
          </ac:spMkLst>
        </pc:spChg>
        <pc:spChg chg="del">
          <ac:chgData name="João Pedro de Noronha e Aragão" userId="3e7262fa-96d4-4136-917c-3f6927288669" providerId="ADAL" clId="{4A683395-09D1-4084-AD48-B87055B85A66}" dt="2022-06-22T16:57:58.919" v="1039" actId="478"/>
          <ac:spMkLst>
            <pc:docMk/>
            <pc:sldMk cId="3930571550" sldId="296"/>
            <ac:spMk id="690" creationId="{00000000-0000-0000-0000-000000000000}"/>
          </ac:spMkLst>
        </pc:spChg>
        <pc:spChg chg="del">
          <ac:chgData name="João Pedro de Noronha e Aragão" userId="3e7262fa-96d4-4136-917c-3f6927288669" providerId="ADAL" clId="{4A683395-09D1-4084-AD48-B87055B85A66}" dt="2022-06-22T16:57:48.265" v="1032" actId="478"/>
          <ac:spMkLst>
            <pc:docMk/>
            <pc:sldMk cId="3930571550" sldId="296"/>
            <ac:spMk id="691" creationId="{00000000-0000-0000-0000-000000000000}"/>
          </ac:spMkLst>
        </pc:spChg>
        <pc:spChg chg="del">
          <ac:chgData name="João Pedro de Noronha e Aragão" userId="3e7262fa-96d4-4136-917c-3f6927288669" providerId="ADAL" clId="{4A683395-09D1-4084-AD48-B87055B85A66}" dt="2022-06-22T16:57:56.056" v="1037" actId="478"/>
          <ac:spMkLst>
            <pc:docMk/>
            <pc:sldMk cId="3930571550" sldId="296"/>
            <ac:spMk id="692" creationId="{00000000-0000-0000-0000-000000000000}"/>
          </ac:spMkLst>
        </pc:spChg>
        <pc:spChg chg="del">
          <ac:chgData name="João Pedro de Noronha e Aragão" userId="3e7262fa-96d4-4136-917c-3f6927288669" providerId="ADAL" clId="{4A683395-09D1-4084-AD48-B87055B85A66}" dt="2022-06-22T16:57:51.184" v="1034" actId="478"/>
          <ac:spMkLst>
            <pc:docMk/>
            <pc:sldMk cId="3930571550" sldId="296"/>
            <ac:spMk id="693" creationId="{00000000-0000-0000-0000-000000000000}"/>
          </ac:spMkLst>
        </pc:spChg>
        <pc:grpChg chg="del">
          <ac:chgData name="João Pedro de Noronha e Aragão" userId="3e7262fa-96d4-4136-917c-3f6927288669" providerId="ADAL" clId="{4A683395-09D1-4084-AD48-B87055B85A66}" dt="2022-06-22T16:58:10.976" v="1054" actId="478"/>
          <ac:grpSpMkLst>
            <pc:docMk/>
            <pc:sldMk cId="3930571550" sldId="296"/>
            <ac:grpSpMk id="671" creationId="{00000000-0000-0000-0000-000000000000}"/>
          </ac:grpSpMkLst>
        </pc:grpChg>
        <pc:picChg chg="add mod">
          <ac:chgData name="João Pedro de Noronha e Aragão" userId="3e7262fa-96d4-4136-917c-3f6927288669" providerId="ADAL" clId="{4A683395-09D1-4084-AD48-B87055B85A66}" dt="2022-06-22T17:01:14.903" v="1077" actId="1036"/>
          <ac:picMkLst>
            <pc:docMk/>
            <pc:sldMk cId="3930571550" sldId="296"/>
            <ac:picMk id="3" creationId="{46FAB4F5-50FA-2238-53E8-B98A870D53CF}"/>
          </ac:picMkLst>
        </pc:picChg>
        <pc:cxnChg chg="del">
          <ac:chgData name="João Pedro de Noronha e Aragão" userId="3e7262fa-96d4-4136-917c-3f6927288669" providerId="ADAL" clId="{4A683395-09D1-4084-AD48-B87055B85A66}" dt="2022-06-22T16:58:01.544" v="1042" actId="478"/>
          <ac:cxnSpMkLst>
            <pc:docMk/>
            <pc:sldMk cId="3930571550" sldId="296"/>
            <ac:cxnSpMk id="679" creationId="{00000000-0000-0000-0000-000000000000}"/>
          </ac:cxnSpMkLst>
        </pc:cxnChg>
        <pc:cxnChg chg="del">
          <ac:chgData name="João Pedro de Noronha e Aragão" userId="3e7262fa-96d4-4136-917c-3f6927288669" providerId="ADAL" clId="{4A683395-09D1-4084-AD48-B87055B85A66}" dt="2022-06-22T16:58:02.712" v="1043" actId="478"/>
          <ac:cxnSpMkLst>
            <pc:docMk/>
            <pc:sldMk cId="3930571550" sldId="296"/>
            <ac:cxnSpMk id="680" creationId="{00000000-0000-0000-0000-000000000000}"/>
          </ac:cxnSpMkLst>
        </pc:cxnChg>
        <pc:cxnChg chg="del">
          <ac:chgData name="João Pedro de Noronha e Aragão" userId="3e7262fa-96d4-4136-917c-3f6927288669" providerId="ADAL" clId="{4A683395-09D1-4084-AD48-B87055B85A66}" dt="2022-06-22T16:58:03.344" v="1044" actId="478"/>
          <ac:cxnSpMkLst>
            <pc:docMk/>
            <pc:sldMk cId="3930571550" sldId="296"/>
            <ac:cxnSpMk id="681" creationId="{00000000-0000-0000-0000-000000000000}"/>
          </ac:cxnSpMkLst>
        </pc:cxnChg>
        <pc:cxnChg chg="del">
          <ac:chgData name="João Pedro de Noronha e Aragão" userId="3e7262fa-96d4-4136-917c-3f6927288669" providerId="ADAL" clId="{4A683395-09D1-4084-AD48-B87055B85A66}" dt="2022-06-22T16:58:07.160" v="1048" actId="478"/>
          <ac:cxnSpMkLst>
            <pc:docMk/>
            <pc:sldMk cId="3930571550" sldId="296"/>
            <ac:cxnSpMk id="682" creationId="{00000000-0000-0000-0000-000000000000}"/>
          </ac:cxnSpMkLst>
        </pc:cxnChg>
        <pc:cxnChg chg="del">
          <ac:chgData name="João Pedro de Noronha e Aragão" userId="3e7262fa-96d4-4136-917c-3f6927288669" providerId="ADAL" clId="{4A683395-09D1-4084-AD48-B87055B85A66}" dt="2022-06-22T16:58:06.408" v="1047" actId="478"/>
          <ac:cxnSpMkLst>
            <pc:docMk/>
            <pc:sldMk cId="3930571550" sldId="296"/>
            <ac:cxnSpMk id="683" creationId="{00000000-0000-0000-0000-000000000000}"/>
          </ac:cxnSpMkLst>
        </pc:cxnChg>
        <pc:cxnChg chg="del">
          <ac:chgData name="João Pedro de Noronha e Aragão" userId="3e7262fa-96d4-4136-917c-3f6927288669" providerId="ADAL" clId="{4A683395-09D1-4084-AD48-B87055B85A66}" dt="2022-06-22T16:58:07.632" v="1049" actId="478"/>
          <ac:cxnSpMkLst>
            <pc:docMk/>
            <pc:sldMk cId="3930571550" sldId="296"/>
            <ac:cxnSpMk id="684" creationId="{00000000-0000-0000-0000-000000000000}"/>
          </ac:cxnSpMkLst>
        </pc:cxnChg>
        <pc:cxnChg chg="del">
          <ac:chgData name="João Pedro de Noronha e Aragão" userId="3e7262fa-96d4-4136-917c-3f6927288669" providerId="ADAL" clId="{4A683395-09D1-4084-AD48-B87055B85A66}" dt="2022-06-22T16:58:08.224" v="1050" actId="478"/>
          <ac:cxnSpMkLst>
            <pc:docMk/>
            <pc:sldMk cId="3930571550" sldId="296"/>
            <ac:cxnSpMk id="685" creationId="{00000000-0000-0000-0000-000000000000}"/>
          </ac:cxnSpMkLst>
        </pc:cxnChg>
        <pc:cxnChg chg="del">
          <ac:chgData name="João Pedro de Noronha e Aragão" userId="3e7262fa-96d4-4136-917c-3f6927288669" providerId="ADAL" clId="{4A683395-09D1-4084-AD48-B87055B85A66}" dt="2022-06-22T16:58:08.772" v="1051" actId="478"/>
          <ac:cxnSpMkLst>
            <pc:docMk/>
            <pc:sldMk cId="3930571550" sldId="296"/>
            <ac:cxnSpMk id="686" creationId="{00000000-0000-0000-0000-000000000000}"/>
          </ac:cxnSpMkLst>
        </pc:cxnChg>
        <pc:cxnChg chg="del">
          <ac:chgData name="João Pedro de Noronha e Aragão" userId="3e7262fa-96d4-4136-917c-3f6927288669" providerId="ADAL" clId="{4A683395-09D1-4084-AD48-B87055B85A66}" dt="2022-06-22T16:58:09.450" v="1052" actId="478"/>
          <ac:cxnSpMkLst>
            <pc:docMk/>
            <pc:sldMk cId="3930571550" sldId="296"/>
            <ac:cxnSpMk id="687" creationId="{00000000-0000-0000-0000-000000000000}"/>
          </ac:cxnSpMkLst>
        </pc:cxnChg>
        <pc:cxnChg chg="del">
          <ac:chgData name="João Pedro de Noronha e Aragão" userId="3e7262fa-96d4-4136-917c-3f6927288669" providerId="ADAL" clId="{4A683395-09D1-4084-AD48-B87055B85A66}" dt="2022-06-22T16:58:10.231" v="1053" actId="478"/>
          <ac:cxnSpMkLst>
            <pc:docMk/>
            <pc:sldMk cId="3930571550" sldId="296"/>
            <ac:cxnSpMk id="688" creationId="{00000000-0000-0000-0000-000000000000}"/>
          </ac:cxnSpMkLst>
        </pc:cxnChg>
        <pc:cxnChg chg="del">
          <ac:chgData name="João Pedro de Noronha e Aragão" userId="3e7262fa-96d4-4136-917c-3f6927288669" providerId="ADAL" clId="{4A683395-09D1-4084-AD48-B87055B85A66}" dt="2022-06-22T16:58:04.807" v="1045" actId="478"/>
          <ac:cxnSpMkLst>
            <pc:docMk/>
            <pc:sldMk cId="3930571550" sldId="296"/>
            <ac:cxnSpMk id="689" creationId="{00000000-0000-0000-0000-000000000000}"/>
          </ac:cxnSpMkLst>
        </pc:cxnChg>
        <pc:cxnChg chg="del">
          <ac:chgData name="João Pedro de Noronha e Aragão" userId="3e7262fa-96d4-4136-917c-3f6927288669" providerId="ADAL" clId="{4A683395-09D1-4084-AD48-B87055B85A66}" dt="2022-06-22T16:57:49.243" v="1033" actId="478"/>
          <ac:cxnSpMkLst>
            <pc:docMk/>
            <pc:sldMk cId="3930571550" sldId="296"/>
            <ac:cxnSpMk id="694" creationId="{00000000-0000-0000-0000-000000000000}"/>
          </ac:cxnSpMkLst>
        </pc:cxnChg>
        <pc:cxnChg chg="del mod">
          <ac:chgData name="João Pedro de Noronha e Aragão" userId="3e7262fa-96d4-4136-917c-3f6927288669" providerId="ADAL" clId="{4A683395-09D1-4084-AD48-B87055B85A66}" dt="2022-06-22T16:57:51.752" v="1035" actId="478"/>
          <ac:cxnSpMkLst>
            <pc:docMk/>
            <pc:sldMk cId="3930571550" sldId="296"/>
            <ac:cxnSpMk id="695" creationId="{00000000-0000-0000-0000-000000000000}"/>
          </ac:cxnSpMkLst>
        </pc:cxnChg>
        <pc:cxnChg chg="del">
          <ac:chgData name="João Pedro de Noronha e Aragão" userId="3e7262fa-96d4-4136-917c-3f6927288669" providerId="ADAL" clId="{4A683395-09D1-4084-AD48-B87055B85A66}" dt="2022-06-22T16:57:57.151" v="1038" actId="478"/>
          <ac:cxnSpMkLst>
            <pc:docMk/>
            <pc:sldMk cId="3930571550" sldId="296"/>
            <ac:cxnSpMk id="696" creationId="{00000000-0000-0000-0000-000000000000}"/>
          </ac:cxnSpMkLst>
        </pc:cxnChg>
        <pc:cxnChg chg="del">
          <ac:chgData name="João Pedro de Noronha e Aragão" userId="3e7262fa-96d4-4136-917c-3f6927288669" providerId="ADAL" clId="{4A683395-09D1-4084-AD48-B87055B85A66}" dt="2022-06-22T16:57:53.456" v="1036" actId="478"/>
          <ac:cxnSpMkLst>
            <pc:docMk/>
            <pc:sldMk cId="3930571550" sldId="296"/>
            <ac:cxnSpMk id="697" creationId="{00000000-0000-0000-0000-000000000000}"/>
          </ac:cxnSpMkLst>
        </pc:cxnChg>
        <pc:cxnChg chg="mod">
          <ac:chgData name="João Pedro de Noronha e Aragão" userId="3e7262fa-96d4-4136-917c-3f6927288669" providerId="ADAL" clId="{4A683395-09D1-4084-AD48-B87055B85A66}" dt="2022-06-22T17:04:07.449" v="1200" actId="1035"/>
          <ac:cxnSpMkLst>
            <pc:docMk/>
            <pc:sldMk cId="3930571550" sldId="296"/>
            <ac:cxnSpMk id="698" creationId="{00000000-0000-0000-0000-000000000000}"/>
          </ac:cxnSpMkLst>
        </pc:cxnChg>
      </pc:sldChg>
      <pc:sldChg chg="addSp delSp modSp add mod">
        <pc:chgData name="João Pedro de Noronha e Aragão" userId="3e7262fa-96d4-4136-917c-3f6927288669" providerId="ADAL" clId="{4A683395-09D1-4084-AD48-B87055B85A66}" dt="2022-06-23T17:17:32.410" v="6539"/>
        <pc:sldMkLst>
          <pc:docMk/>
          <pc:sldMk cId="542127484" sldId="297"/>
        </pc:sldMkLst>
        <pc:spChg chg="mod">
          <ac:chgData name="João Pedro de Noronha e Aragão" userId="3e7262fa-96d4-4136-917c-3f6927288669" providerId="ADAL" clId="{4A683395-09D1-4084-AD48-B87055B85A66}" dt="2022-06-22T18:36:08.184" v="2820" actId="1076"/>
          <ac:spMkLst>
            <pc:docMk/>
            <pc:sldMk cId="542127484" sldId="297"/>
            <ac:spMk id="37" creationId="{B108DB08-0306-77F7-23FC-8DB6CF0BB28F}"/>
          </ac:spMkLst>
        </pc:spChg>
        <pc:spChg chg="mod">
          <ac:chgData name="João Pedro de Noronha e Aragão" userId="3e7262fa-96d4-4136-917c-3f6927288669" providerId="ADAL" clId="{4A683395-09D1-4084-AD48-B87055B85A66}" dt="2022-06-23T17:17:32.410" v="6539"/>
          <ac:spMkLst>
            <pc:docMk/>
            <pc:sldMk cId="542127484" sldId="297"/>
            <ac:spMk id="666" creationId="{00000000-0000-0000-0000-000000000000}"/>
          </ac:spMkLst>
        </pc:spChg>
        <pc:picChg chg="add del">
          <ac:chgData name="João Pedro de Noronha e Aragão" userId="3e7262fa-96d4-4136-917c-3f6927288669" providerId="ADAL" clId="{4A683395-09D1-4084-AD48-B87055B85A66}" dt="2022-06-22T17:06:20.894" v="1243" actId="478"/>
          <ac:picMkLst>
            <pc:docMk/>
            <pc:sldMk cId="542127484" sldId="297"/>
            <ac:picMk id="3" creationId="{46FAB4F5-50FA-2238-53E8-B98A870D53CF}"/>
          </ac:picMkLst>
        </pc:picChg>
        <pc:picChg chg="add del">
          <ac:chgData name="João Pedro de Noronha e Aragão" userId="3e7262fa-96d4-4136-917c-3f6927288669" providerId="ADAL" clId="{4A683395-09D1-4084-AD48-B87055B85A66}" dt="2022-06-22T17:05:41.152" v="1233" actId="22"/>
          <ac:picMkLst>
            <pc:docMk/>
            <pc:sldMk cId="542127484" sldId="297"/>
            <ac:picMk id="4" creationId="{1025AA02-8E51-817C-3E5B-9A8A76244A3A}"/>
          </ac:picMkLst>
        </pc:picChg>
        <pc:picChg chg="add mod ord">
          <ac:chgData name="João Pedro de Noronha e Aragão" userId="3e7262fa-96d4-4136-917c-3f6927288669" providerId="ADAL" clId="{4A683395-09D1-4084-AD48-B87055B85A66}" dt="2022-06-22T17:06:36.839" v="1248" actId="1038"/>
          <ac:picMkLst>
            <pc:docMk/>
            <pc:sldMk cId="542127484" sldId="297"/>
            <ac:picMk id="6" creationId="{0792F9A1-75B4-ECA8-471F-EEB71DA35BCF}"/>
          </ac:picMkLst>
        </pc:picChg>
      </pc:sldChg>
      <pc:sldChg chg="addSp delSp modSp add mod">
        <pc:chgData name="João Pedro de Noronha e Aragão" userId="3e7262fa-96d4-4136-917c-3f6927288669" providerId="ADAL" clId="{4A683395-09D1-4084-AD48-B87055B85A66}" dt="2022-06-23T17:03:21.334" v="6396" actId="20577"/>
        <pc:sldMkLst>
          <pc:docMk/>
          <pc:sldMk cId="1793131379" sldId="298"/>
        </pc:sldMkLst>
        <pc:spChg chg="mod">
          <ac:chgData name="João Pedro de Noronha e Aragão" userId="3e7262fa-96d4-4136-917c-3f6927288669" providerId="ADAL" clId="{4A683395-09D1-4084-AD48-B87055B85A66}" dt="2022-06-23T17:03:21.334" v="6396" actId="20577"/>
          <ac:spMkLst>
            <pc:docMk/>
            <pc:sldMk cId="1793131379" sldId="298"/>
            <ac:spMk id="703" creationId="{00000000-0000-0000-0000-000000000000}"/>
          </ac:spMkLst>
        </pc:spChg>
        <pc:graphicFrameChg chg="add mod modGraphic">
          <ac:chgData name="João Pedro de Noronha e Aragão" userId="3e7262fa-96d4-4136-917c-3f6927288669" providerId="ADAL" clId="{4A683395-09D1-4084-AD48-B87055B85A66}" dt="2022-06-23T15:01:02.122" v="5126" actId="20577"/>
          <ac:graphicFrameMkLst>
            <pc:docMk/>
            <pc:sldMk cId="1793131379" sldId="298"/>
            <ac:graphicFrameMk id="2" creationId="{7B7B3651-E29E-729B-EBA2-0262D74E8F77}"/>
          </ac:graphicFrameMkLst>
        </pc:graphicFrameChg>
        <pc:graphicFrameChg chg="add mod modGraphic">
          <ac:chgData name="João Pedro de Noronha e Aragão" userId="3e7262fa-96d4-4136-917c-3f6927288669" providerId="ADAL" clId="{4A683395-09D1-4084-AD48-B87055B85A66}" dt="2022-06-23T15:01:00.014" v="5125" actId="20577"/>
          <ac:graphicFrameMkLst>
            <pc:docMk/>
            <pc:sldMk cId="1793131379" sldId="298"/>
            <ac:graphicFrameMk id="3" creationId="{A01799FE-76CA-98DF-B79F-5BE1EF015838}"/>
          </ac:graphicFrameMkLst>
        </pc:graphicFrameChg>
        <pc:picChg chg="del">
          <ac:chgData name="João Pedro de Noronha e Aragão" userId="3e7262fa-96d4-4136-917c-3f6927288669" providerId="ADAL" clId="{4A683395-09D1-4084-AD48-B87055B85A66}" dt="2022-06-22T17:10:37.038" v="1355" actId="478"/>
          <ac:picMkLst>
            <pc:docMk/>
            <pc:sldMk cId="1793131379" sldId="298"/>
            <ac:picMk id="4" creationId="{492A4252-44A9-06ED-DBE6-E39EE3027C54}"/>
          </ac:picMkLst>
        </pc:picChg>
      </pc:sldChg>
      <pc:sldChg chg="addSp modSp add mod">
        <pc:chgData name="João Pedro de Noronha e Aragão" userId="3e7262fa-96d4-4136-917c-3f6927288669" providerId="ADAL" clId="{4A683395-09D1-4084-AD48-B87055B85A66}" dt="2022-06-23T17:37:15.926" v="6976" actId="20577"/>
        <pc:sldMkLst>
          <pc:docMk/>
          <pc:sldMk cId="3397209013" sldId="299"/>
        </pc:sldMkLst>
        <pc:spChg chg="add mod">
          <ac:chgData name="João Pedro de Noronha e Aragão" userId="3e7262fa-96d4-4136-917c-3f6927288669" providerId="ADAL" clId="{4A683395-09D1-4084-AD48-B87055B85A66}" dt="2022-06-23T17:37:15.926" v="6976" actId="20577"/>
          <ac:spMkLst>
            <pc:docMk/>
            <pc:sldMk cId="3397209013" sldId="299"/>
            <ac:spMk id="5" creationId="{73FF1123-5790-5522-3ACD-1545A77B73CF}"/>
          </ac:spMkLst>
        </pc:spChg>
        <pc:spChg chg="mod">
          <ac:chgData name="João Pedro de Noronha e Aragão" userId="3e7262fa-96d4-4136-917c-3f6927288669" providerId="ADAL" clId="{4A683395-09D1-4084-AD48-B87055B85A66}" dt="2022-06-23T17:03:04.310" v="6386" actId="20577"/>
          <ac:spMkLst>
            <pc:docMk/>
            <pc:sldMk cId="3397209013" sldId="299"/>
            <ac:spMk id="703" creationId="{00000000-0000-0000-0000-000000000000}"/>
          </ac:spMkLst>
        </pc:spChg>
        <pc:picChg chg="add mod">
          <ac:chgData name="João Pedro de Noronha e Aragão" userId="3e7262fa-96d4-4136-917c-3f6927288669" providerId="ADAL" clId="{4A683395-09D1-4084-AD48-B87055B85A66}" dt="2022-06-23T15:12:05.238" v="5597" actId="1076"/>
          <ac:picMkLst>
            <pc:docMk/>
            <pc:sldMk cId="3397209013" sldId="299"/>
            <ac:picMk id="3" creationId="{58BB3F58-B44E-18F7-6102-A1A96B4A81DB}"/>
          </ac:picMkLst>
        </pc:picChg>
      </pc:sldChg>
      <pc:sldChg chg="addSp delSp modSp add mod">
        <pc:chgData name="João Pedro de Noronha e Aragão" userId="3e7262fa-96d4-4136-917c-3f6927288669" providerId="ADAL" clId="{4A683395-09D1-4084-AD48-B87055B85A66}" dt="2022-06-23T17:12:52.960" v="6474" actId="313"/>
        <pc:sldMkLst>
          <pc:docMk/>
          <pc:sldMk cId="395251364" sldId="300"/>
        </pc:sldMkLst>
        <pc:spChg chg="mod">
          <ac:chgData name="João Pedro de Noronha e Aragão" userId="3e7262fa-96d4-4136-917c-3f6927288669" providerId="ADAL" clId="{4A683395-09D1-4084-AD48-B87055B85A66}" dt="2022-06-23T17:03:27.813" v="6397"/>
          <ac:spMkLst>
            <pc:docMk/>
            <pc:sldMk cId="395251364" sldId="300"/>
            <ac:spMk id="703" creationId="{00000000-0000-0000-0000-000000000000}"/>
          </ac:spMkLst>
        </pc:spChg>
        <pc:graphicFrameChg chg="del">
          <ac:chgData name="João Pedro de Noronha e Aragão" userId="3e7262fa-96d4-4136-917c-3f6927288669" providerId="ADAL" clId="{4A683395-09D1-4084-AD48-B87055B85A66}" dt="2022-06-22T17:16:20.423" v="1411" actId="478"/>
          <ac:graphicFrameMkLst>
            <pc:docMk/>
            <pc:sldMk cId="395251364" sldId="300"/>
            <ac:graphicFrameMk id="2" creationId="{7B7B3651-E29E-729B-EBA2-0262D74E8F77}"/>
          </ac:graphicFrameMkLst>
        </pc:graphicFrameChg>
        <pc:graphicFrameChg chg="del">
          <ac:chgData name="João Pedro de Noronha e Aragão" userId="3e7262fa-96d4-4136-917c-3f6927288669" providerId="ADAL" clId="{4A683395-09D1-4084-AD48-B87055B85A66}" dt="2022-06-22T17:16:17.344" v="1410" actId="478"/>
          <ac:graphicFrameMkLst>
            <pc:docMk/>
            <pc:sldMk cId="395251364" sldId="300"/>
            <ac:graphicFrameMk id="3" creationId="{A01799FE-76CA-98DF-B79F-5BE1EF015838}"/>
          </ac:graphicFrameMkLst>
        </pc:graphicFrameChg>
        <pc:graphicFrameChg chg="add mod modGraphic">
          <ac:chgData name="João Pedro de Noronha e Aragão" userId="3e7262fa-96d4-4136-917c-3f6927288669" providerId="ADAL" clId="{4A683395-09D1-4084-AD48-B87055B85A66}" dt="2022-06-23T17:12:52.960" v="6474" actId="313"/>
          <ac:graphicFrameMkLst>
            <pc:docMk/>
            <pc:sldMk cId="395251364" sldId="300"/>
            <ac:graphicFrameMk id="4" creationId="{8490411C-DC58-9711-B54C-E432714752D6}"/>
          </ac:graphicFrameMkLst>
        </pc:graphicFrameChg>
        <pc:graphicFrameChg chg="add mod modGraphic">
          <ac:chgData name="João Pedro de Noronha e Aragão" userId="3e7262fa-96d4-4136-917c-3f6927288669" providerId="ADAL" clId="{4A683395-09D1-4084-AD48-B87055B85A66}" dt="2022-06-23T15:01:17.635" v="5130" actId="20577"/>
          <ac:graphicFrameMkLst>
            <pc:docMk/>
            <pc:sldMk cId="395251364" sldId="300"/>
            <ac:graphicFrameMk id="5" creationId="{626E28DC-2D2A-855B-4DBD-40C9075777FA}"/>
          </ac:graphicFrameMkLst>
        </pc:graphicFrameChg>
      </pc:sldChg>
      <pc:sldChg chg="delSp modSp add del mod ord">
        <pc:chgData name="João Pedro de Noronha e Aragão" userId="3e7262fa-96d4-4136-917c-3f6927288669" providerId="ADAL" clId="{4A683395-09D1-4084-AD48-B87055B85A66}" dt="2022-06-22T17:37:18.683" v="1464" actId="47"/>
        <pc:sldMkLst>
          <pc:docMk/>
          <pc:sldMk cId="593463232" sldId="301"/>
        </pc:sldMkLst>
        <pc:spChg chg="mod">
          <ac:chgData name="João Pedro de Noronha e Aragão" userId="3e7262fa-96d4-4136-917c-3f6927288669" providerId="ADAL" clId="{4A683395-09D1-4084-AD48-B87055B85A66}" dt="2022-06-22T17:36:49.273" v="1456" actId="20577"/>
          <ac:spMkLst>
            <pc:docMk/>
            <pc:sldMk cId="593463232" sldId="301"/>
            <ac:spMk id="1300" creationId="{00000000-0000-0000-0000-000000000000}"/>
          </ac:spMkLst>
        </pc:spChg>
        <pc:spChg chg="del">
          <ac:chgData name="João Pedro de Noronha e Aragão" userId="3e7262fa-96d4-4136-917c-3f6927288669" providerId="ADAL" clId="{4A683395-09D1-4084-AD48-B87055B85A66}" dt="2022-06-22T17:36:58.850" v="1461" actId="478"/>
          <ac:spMkLst>
            <pc:docMk/>
            <pc:sldMk cId="593463232" sldId="301"/>
            <ac:spMk id="1301" creationId="{00000000-0000-0000-0000-000000000000}"/>
          </ac:spMkLst>
        </pc:spChg>
        <pc:spChg chg="mod">
          <ac:chgData name="João Pedro de Noronha e Aragão" userId="3e7262fa-96d4-4136-917c-3f6927288669" providerId="ADAL" clId="{4A683395-09D1-4084-AD48-B87055B85A66}" dt="2022-06-22T17:37:04.750" v="1463" actId="14100"/>
          <ac:spMkLst>
            <pc:docMk/>
            <pc:sldMk cId="593463232" sldId="301"/>
            <ac:spMk id="1302" creationId="{00000000-0000-0000-0000-000000000000}"/>
          </ac:spMkLst>
        </pc:spChg>
        <pc:spChg chg="del topLvl">
          <ac:chgData name="João Pedro de Noronha e Aragão" userId="3e7262fa-96d4-4136-917c-3f6927288669" providerId="ADAL" clId="{4A683395-09D1-4084-AD48-B87055B85A66}" dt="2022-06-22T17:36:54.034" v="1460" actId="478"/>
          <ac:spMkLst>
            <pc:docMk/>
            <pc:sldMk cId="593463232" sldId="301"/>
            <ac:spMk id="1304" creationId="{00000000-0000-0000-0000-000000000000}"/>
          </ac:spMkLst>
        </pc:spChg>
        <pc:spChg chg="mod topLvl">
          <ac:chgData name="João Pedro de Noronha e Aragão" userId="3e7262fa-96d4-4136-917c-3f6927288669" providerId="ADAL" clId="{4A683395-09D1-4084-AD48-B87055B85A66}" dt="2022-06-22T17:36:54.034" v="1460" actId="478"/>
          <ac:spMkLst>
            <pc:docMk/>
            <pc:sldMk cId="593463232" sldId="301"/>
            <ac:spMk id="1305" creationId="{00000000-0000-0000-0000-000000000000}"/>
          </ac:spMkLst>
        </pc:spChg>
        <pc:grpChg chg="del">
          <ac:chgData name="João Pedro de Noronha e Aragão" userId="3e7262fa-96d4-4136-917c-3f6927288669" providerId="ADAL" clId="{4A683395-09D1-4084-AD48-B87055B85A66}" dt="2022-06-22T17:36:54.034" v="1460" actId="478"/>
          <ac:grpSpMkLst>
            <pc:docMk/>
            <pc:sldMk cId="593463232" sldId="301"/>
            <ac:grpSpMk id="1303" creationId="{00000000-0000-0000-0000-000000000000}"/>
          </ac:grpSpMkLst>
        </pc:grpChg>
        <pc:grpChg chg="del">
          <ac:chgData name="João Pedro de Noronha e Aragão" userId="3e7262fa-96d4-4136-917c-3f6927288669" providerId="ADAL" clId="{4A683395-09D1-4084-AD48-B87055B85A66}" dt="2022-06-22T17:36:52.568" v="1458" actId="478"/>
          <ac:grpSpMkLst>
            <pc:docMk/>
            <pc:sldMk cId="593463232" sldId="301"/>
            <ac:grpSpMk id="1306" creationId="{00000000-0000-0000-0000-000000000000}"/>
          </ac:grpSpMkLst>
        </pc:grpChg>
        <pc:grpChg chg="del">
          <ac:chgData name="João Pedro de Noronha e Aragão" userId="3e7262fa-96d4-4136-917c-3f6927288669" providerId="ADAL" clId="{4A683395-09D1-4084-AD48-B87055B85A66}" dt="2022-06-22T17:36:51.857" v="1457" actId="478"/>
          <ac:grpSpMkLst>
            <pc:docMk/>
            <pc:sldMk cId="593463232" sldId="301"/>
            <ac:grpSpMk id="1309" creationId="{00000000-0000-0000-0000-000000000000}"/>
          </ac:grpSpMkLst>
        </pc:grpChg>
      </pc:sldChg>
      <pc:sldChg chg="addSp delSp modSp add mod">
        <pc:chgData name="João Pedro de Noronha e Aragão" userId="3e7262fa-96d4-4136-917c-3f6927288669" providerId="ADAL" clId="{4A683395-09D1-4084-AD48-B87055B85A66}" dt="2022-06-23T15:21:51.785" v="5801" actId="12789"/>
        <pc:sldMkLst>
          <pc:docMk/>
          <pc:sldMk cId="2294198488" sldId="301"/>
        </pc:sldMkLst>
        <pc:spChg chg="mod">
          <ac:chgData name="João Pedro de Noronha e Aragão" userId="3e7262fa-96d4-4136-917c-3f6927288669" providerId="ADAL" clId="{4A683395-09D1-4084-AD48-B87055B85A66}" dt="2022-06-23T15:17:25.388" v="5721"/>
          <ac:spMkLst>
            <pc:docMk/>
            <pc:sldMk cId="2294198488" sldId="301"/>
            <ac:spMk id="37" creationId="{529D93EE-0356-BEB2-BF24-156A0956BE67}"/>
          </ac:spMkLst>
        </pc:spChg>
        <pc:spChg chg="mod">
          <ac:chgData name="João Pedro de Noronha e Aragão" userId="3e7262fa-96d4-4136-917c-3f6927288669" providerId="ADAL" clId="{4A683395-09D1-4084-AD48-B87055B85A66}" dt="2022-06-23T15:17:25.388" v="5721"/>
          <ac:spMkLst>
            <pc:docMk/>
            <pc:sldMk cId="2294198488" sldId="301"/>
            <ac:spMk id="38" creationId="{6525A5C2-E307-9C30-A78C-BEF9086EA582}"/>
          </ac:spMkLst>
        </pc:spChg>
        <pc:spChg chg="mod">
          <ac:chgData name="João Pedro de Noronha e Aragão" userId="3e7262fa-96d4-4136-917c-3f6927288669" providerId="ADAL" clId="{4A683395-09D1-4084-AD48-B87055B85A66}" dt="2022-06-23T15:17:25.388" v="5721"/>
          <ac:spMkLst>
            <pc:docMk/>
            <pc:sldMk cId="2294198488" sldId="301"/>
            <ac:spMk id="39" creationId="{9ACDA6EA-72D9-A9B6-ABBC-4223CC29DF83}"/>
          </ac:spMkLst>
        </pc:spChg>
        <pc:spChg chg="mod">
          <ac:chgData name="João Pedro de Noronha e Aragão" userId="3e7262fa-96d4-4136-917c-3f6927288669" providerId="ADAL" clId="{4A683395-09D1-4084-AD48-B87055B85A66}" dt="2022-06-23T15:17:25.388" v="5721"/>
          <ac:spMkLst>
            <pc:docMk/>
            <pc:sldMk cId="2294198488" sldId="301"/>
            <ac:spMk id="40" creationId="{8270447A-73C0-DBA0-7372-5BDF192FB74D}"/>
          </ac:spMkLst>
        </pc:spChg>
        <pc:spChg chg="add mod">
          <ac:chgData name="João Pedro de Noronha e Aragão" userId="3e7262fa-96d4-4136-917c-3f6927288669" providerId="ADAL" clId="{4A683395-09D1-4084-AD48-B87055B85A66}" dt="2022-06-23T15:21:51.785" v="5801" actId="12789"/>
          <ac:spMkLst>
            <pc:docMk/>
            <pc:sldMk cId="2294198488" sldId="301"/>
            <ac:spMk id="41" creationId="{2B948727-88CD-7BA0-709C-46960980425C}"/>
          </ac:spMkLst>
        </pc:spChg>
        <pc:spChg chg="add mod">
          <ac:chgData name="João Pedro de Noronha e Aragão" userId="3e7262fa-96d4-4136-917c-3f6927288669" providerId="ADAL" clId="{4A683395-09D1-4084-AD48-B87055B85A66}" dt="2022-06-23T15:20:17.717" v="5789" actId="12789"/>
          <ac:spMkLst>
            <pc:docMk/>
            <pc:sldMk cId="2294198488" sldId="301"/>
            <ac:spMk id="42" creationId="{C13147C8-4F56-242D-5759-9DC45D2D3893}"/>
          </ac:spMkLst>
        </pc:spChg>
        <pc:spChg chg="add mod">
          <ac:chgData name="João Pedro de Noronha e Aragão" userId="3e7262fa-96d4-4136-917c-3f6927288669" providerId="ADAL" clId="{4A683395-09D1-4084-AD48-B87055B85A66}" dt="2022-06-23T15:20:24.736" v="5790" actId="12789"/>
          <ac:spMkLst>
            <pc:docMk/>
            <pc:sldMk cId="2294198488" sldId="301"/>
            <ac:spMk id="43" creationId="{42D09339-6CAF-5F41-F41A-3A38B64EE763}"/>
          </ac:spMkLst>
        </pc:spChg>
        <pc:spChg chg="add del mod ord">
          <ac:chgData name="João Pedro de Noronha e Aragão" userId="3e7262fa-96d4-4136-917c-3f6927288669" providerId="ADAL" clId="{4A683395-09D1-4084-AD48-B87055B85A66}" dt="2022-06-23T15:20:02.454" v="5786" actId="12789"/>
          <ac:spMkLst>
            <pc:docMk/>
            <pc:sldMk cId="2294198488" sldId="301"/>
            <ac:spMk id="44" creationId="{D9F02503-0485-9956-1C83-1F7634B36A5A}"/>
          </ac:spMkLst>
        </pc:spChg>
        <pc:spChg chg="add del mod ord">
          <ac:chgData name="João Pedro de Noronha e Aragão" userId="3e7262fa-96d4-4136-917c-3f6927288669" providerId="ADAL" clId="{4A683395-09D1-4084-AD48-B87055B85A66}" dt="2022-06-23T15:20:17.717" v="5789" actId="12789"/>
          <ac:spMkLst>
            <pc:docMk/>
            <pc:sldMk cId="2294198488" sldId="301"/>
            <ac:spMk id="45" creationId="{179BB629-9240-8270-4ADE-7E203F2BD580}"/>
          </ac:spMkLst>
        </pc:spChg>
        <pc:spChg chg="mod">
          <ac:chgData name="João Pedro de Noronha e Aragão" userId="3e7262fa-96d4-4136-917c-3f6927288669" providerId="ADAL" clId="{4A683395-09D1-4084-AD48-B87055B85A66}" dt="2022-06-22T18:40:06.285" v="2883" actId="403"/>
          <ac:spMkLst>
            <pc:docMk/>
            <pc:sldMk cId="2294198488" sldId="301"/>
            <ac:spMk id="218" creationId="{00000000-0000-0000-0000-000000000000}"/>
          </ac:spMkLst>
        </pc:spChg>
        <pc:spChg chg="mod">
          <ac:chgData name="João Pedro de Noronha e Aragão" userId="3e7262fa-96d4-4136-917c-3f6927288669" providerId="ADAL" clId="{4A683395-09D1-4084-AD48-B87055B85A66}" dt="2022-06-23T15:21:51.785" v="5801" actId="12789"/>
          <ac:spMkLst>
            <pc:docMk/>
            <pc:sldMk cId="2294198488" sldId="301"/>
            <ac:spMk id="220" creationId="{00000000-0000-0000-0000-000000000000}"/>
          </ac:spMkLst>
        </pc:spChg>
        <pc:spChg chg="mod">
          <ac:chgData name="João Pedro de Noronha e Aragão" userId="3e7262fa-96d4-4136-917c-3f6927288669" providerId="ADAL" clId="{4A683395-09D1-4084-AD48-B87055B85A66}" dt="2022-06-23T15:20:17.717" v="5789" actId="12789"/>
          <ac:spMkLst>
            <pc:docMk/>
            <pc:sldMk cId="2294198488" sldId="301"/>
            <ac:spMk id="222" creationId="{00000000-0000-0000-0000-000000000000}"/>
          </ac:spMkLst>
        </pc:spChg>
        <pc:spChg chg="mod">
          <ac:chgData name="João Pedro de Noronha e Aragão" userId="3e7262fa-96d4-4136-917c-3f6927288669" providerId="ADAL" clId="{4A683395-09D1-4084-AD48-B87055B85A66}" dt="2022-06-23T15:20:24.736" v="5790" actId="12789"/>
          <ac:spMkLst>
            <pc:docMk/>
            <pc:sldMk cId="2294198488" sldId="301"/>
            <ac:spMk id="224" creationId="{00000000-0000-0000-0000-000000000000}"/>
          </ac:spMkLst>
        </pc:spChg>
        <pc:spChg chg="mod">
          <ac:chgData name="João Pedro de Noronha e Aragão" userId="3e7262fa-96d4-4136-917c-3f6927288669" providerId="ADAL" clId="{4A683395-09D1-4084-AD48-B87055B85A66}" dt="2022-06-23T15:20:02.454" v="5786" actId="12789"/>
          <ac:spMkLst>
            <pc:docMk/>
            <pc:sldMk cId="2294198488" sldId="301"/>
            <ac:spMk id="226" creationId="{00000000-0000-0000-0000-000000000000}"/>
          </ac:spMkLst>
        </pc:spChg>
        <pc:spChg chg="mod">
          <ac:chgData name="João Pedro de Noronha e Aragão" userId="3e7262fa-96d4-4136-917c-3f6927288669" providerId="ADAL" clId="{4A683395-09D1-4084-AD48-B87055B85A66}" dt="2022-06-23T15:20:17.717" v="5789" actId="12789"/>
          <ac:spMkLst>
            <pc:docMk/>
            <pc:sldMk cId="2294198488" sldId="301"/>
            <ac:spMk id="228" creationId="{00000000-0000-0000-0000-000000000000}"/>
          </ac:spMkLst>
        </pc:spChg>
        <pc:spChg chg="mod">
          <ac:chgData name="João Pedro de Noronha e Aragão" userId="3e7262fa-96d4-4136-917c-3f6927288669" providerId="ADAL" clId="{4A683395-09D1-4084-AD48-B87055B85A66}" dt="2022-06-23T15:20:24.736" v="5790" actId="12789"/>
          <ac:spMkLst>
            <pc:docMk/>
            <pc:sldMk cId="2294198488" sldId="301"/>
            <ac:spMk id="230" creationId="{00000000-0000-0000-0000-000000000000}"/>
          </ac:spMkLst>
        </pc:spChg>
        <pc:spChg chg="mod">
          <ac:chgData name="João Pedro de Noronha e Aragão" userId="3e7262fa-96d4-4136-917c-3f6927288669" providerId="ADAL" clId="{4A683395-09D1-4084-AD48-B87055B85A66}" dt="2022-06-23T15:20:45.003" v="5793" actId="553"/>
          <ac:spMkLst>
            <pc:docMk/>
            <pc:sldMk cId="2294198488" sldId="301"/>
            <ac:spMk id="231" creationId="{00000000-0000-0000-0000-000000000000}"/>
          </ac:spMkLst>
        </pc:spChg>
        <pc:spChg chg="mod">
          <ac:chgData name="João Pedro de Noronha e Aragão" userId="3e7262fa-96d4-4136-917c-3f6927288669" providerId="ADAL" clId="{4A683395-09D1-4084-AD48-B87055B85A66}" dt="2022-06-23T15:20:45.003" v="5793" actId="553"/>
          <ac:spMkLst>
            <pc:docMk/>
            <pc:sldMk cId="2294198488" sldId="301"/>
            <ac:spMk id="232" creationId="{00000000-0000-0000-0000-000000000000}"/>
          </ac:spMkLst>
        </pc:spChg>
        <pc:spChg chg="mod">
          <ac:chgData name="João Pedro de Noronha e Aragão" userId="3e7262fa-96d4-4136-917c-3f6927288669" providerId="ADAL" clId="{4A683395-09D1-4084-AD48-B87055B85A66}" dt="2022-06-23T15:20:45.003" v="5793" actId="553"/>
          <ac:spMkLst>
            <pc:docMk/>
            <pc:sldMk cId="2294198488" sldId="301"/>
            <ac:spMk id="233" creationId="{00000000-0000-0000-0000-000000000000}"/>
          </ac:spMkLst>
        </pc:spChg>
        <pc:spChg chg="mod">
          <ac:chgData name="João Pedro de Noronha e Aragão" userId="3e7262fa-96d4-4136-917c-3f6927288669" providerId="ADAL" clId="{4A683395-09D1-4084-AD48-B87055B85A66}" dt="2022-06-23T15:20:34.788" v="5791" actId="12788"/>
          <ac:spMkLst>
            <pc:docMk/>
            <pc:sldMk cId="2294198488" sldId="301"/>
            <ac:spMk id="234" creationId="{00000000-0000-0000-0000-000000000000}"/>
          </ac:spMkLst>
        </pc:spChg>
        <pc:spChg chg="mod">
          <ac:chgData name="João Pedro de Noronha e Aragão" userId="3e7262fa-96d4-4136-917c-3f6927288669" providerId="ADAL" clId="{4A683395-09D1-4084-AD48-B87055B85A66}" dt="2022-06-23T15:20:34.788" v="5791" actId="12788"/>
          <ac:spMkLst>
            <pc:docMk/>
            <pc:sldMk cId="2294198488" sldId="301"/>
            <ac:spMk id="235" creationId="{00000000-0000-0000-0000-000000000000}"/>
          </ac:spMkLst>
        </pc:spChg>
        <pc:spChg chg="mod">
          <ac:chgData name="João Pedro de Noronha e Aragão" userId="3e7262fa-96d4-4136-917c-3f6927288669" providerId="ADAL" clId="{4A683395-09D1-4084-AD48-B87055B85A66}" dt="2022-06-23T15:20:34.788" v="5791" actId="12788"/>
          <ac:spMkLst>
            <pc:docMk/>
            <pc:sldMk cId="2294198488" sldId="301"/>
            <ac:spMk id="236" creationId="{00000000-0000-0000-0000-000000000000}"/>
          </ac:spMkLst>
        </pc:spChg>
        <pc:spChg chg="mod">
          <ac:chgData name="João Pedro de Noronha e Aragão" userId="3e7262fa-96d4-4136-917c-3f6927288669" providerId="ADAL" clId="{4A683395-09D1-4084-AD48-B87055B85A66}" dt="2022-06-23T15:20:24.736" v="5790" actId="12789"/>
          <ac:spMkLst>
            <pc:docMk/>
            <pc:sldMk cId="2294198488" sldId="301"/>
            <ac:spMk id="237" creationId="{00000000-0000-0000-0000-000000000000}"/>
          </ac:spMkLst>
        </pc:spChg>
        <pc:spChg chg="del mod">
          <ac:chgData name="João Pedro de Noronha e Aragão" userId="3e7262fa-96d4-4136-917c-3f6927288669" providerId="ADAL" clId="{4A683395-09D1-4084-AD48-B87055B85A66}" dt="2022-06-23T15:18:20.771" v="5767" actId="478"/>
          <ac:spMkLst>
            <pc:docMk/>
            <pc:sldMk cId="2294198488" sldId="301"/>
            <ac:spMk id="247" creationId="{00000000-0000-0000-0000-000000000000}"/>
          </ac:spMkLst>
        </pc:spChg>
        <pc:spChg chg="del mod">
          <ac:chgData name="João Pedro de Noronha e Aragão" userId="3e7262fa-96d4-4136-917c-3f6927288669" providerId="ADAL" clId="{4A683395-09D1-4084-AD48-B87055B85A66}" dt="2022-06-23T15:19:25.583" v="5783" actId="478"/>
          <ac:spMkLst>
            <pc:docMk/>
            <pc:sldMk cId="2294198488" sldId="301"/>
            <ac:spMk id="255" creationId="{00000000-0000-0000-0000-000000000000}"/>
          </ac:spMkLst>
        </pc:spChg>
        <pc:spChg chg="del mod">
          <ac:chgData name="João Pedro de Noronha e Aragão" userId="3e7262fa-96d4-4136-917c-3f6927288669" providerId="ADAL" clId="{4A683395-09D1-4084-AD48-B87055B85A66}" dt="2022-06-23T15:19:10.375" v="5779" actId="478"/>
          <ac:spMkLst>
            <pc:docMk/>
            <pc:sldMk cId="2294198488" sldId="301"/>
            <ac:spMk id="256" creationId="{00000000-0000-0000-0000-000000000000}"/>
          </ac:spMkLst>
        </pc:spChg>
        <pc:grpChg chg="add del mod">
          <ac:chgData name="João Pedro de Noronha e Aragão" userId="3e7262fa-96d4-4136-917c-3f6927288669" providerId="ADAL" clId="{4A683395-09D1-4084-AD48-B87055B85A66}" dt="2022-06-23T15:17:29.825" v="5722" actId="478"/>
          <ac:grpSpMkLst>
            <pc:docMk/>
            <pc:sldMk cId="2294198488" sldId="301"/>
            <ac:grpSpMk id="36" creationId="{001A341A-408D-F37C-7FEE-719E04CAD066}"/>
          </ac:grpSpMkLst>
        </pc:grpChg>
        <pc:grpChg chg="del mod">
          <ac:chgData name="João Pedro de Noronha e Aragão" userId="3e7262fa-96d4-4136-917c-3f6927288669" providerId="ADAL" clId="{4A683395-09D1-4084-AD48-B87055B85A66}" dt="2022-06-23T15:18:56.078" v="5775" actId="478"/>
          <ac:grpSpMkLst>
            <pc:docMk/>
            <pc:sldMk cId="2294198488" sldId="301"/>
            <ac:grpSpMk id="238" creationId="{00000000-0000-0000-0000-000000000000}"/>
          </ac:grpSpMkLst>
        </pc:grpChg>
        <pc:grpChg chg="del mod">
          <ac:chgData name="João Pedro de Noronha e Aragão" userId="3e7262fa-96d4-4136-917c-3f6927288669" providerId="ADAL" clId="{4A683395-09D1-4084-AD48-B87055B85A66}" dt="2022-06-23T15:19:17.951" v="5781" actId="478"/>
          <ac:grpSpMkLst>
            <pc:docMk/>
            <pc:sldMk cId="2294198488" sldId="301"/>
            <ac:grpSpMk id="248" creationId="{00000000-0000-0000-0000-000000000000}"/>
          </ac:grpSpMkLst>
        </pc:grpChg>
      </pc:sldChg>
      <pc:sldChg chg="modSp add del mod ord">
        <pc:chgData name="João Pedro de Noronha e Aragão" userId="3e7262fa-96d4-4136-917c-3f6927288669" providerId="ADAL" clId="{4A683395-09D1-4084-AD48-B87055B85A66}" dt="2022-06-23T13:52:33.173" v="3834" actId="2696"/>
        <pc:sldMkLst>
          <pc:docMk/>
          <pc:sldMk cId="1440462840" sldId="302"/>
        </pc:sldMkLst>
        <pc:spChg chg="mod">
          <ac:chgData name="João Pedro de Noronha e Aragão" userId="3e7262fa-96d4-4136-917c-3f6927288669" providerId="ADAL" clId="{4A683395-09D1-4084-AD48-B87055B85A66}" dt="2022-06-22T18:49:02.905" v="2925" actId="122"/>
          <ac:spMkLst>
            <pc:docMk/>
            <pc:sldMk cId="1440462840" sldId="302"/>
            <ac:spMk id="1066" creationId="{00000000-0000-0000-0000-000000000000}"/>
          </ac:spMkLst>
        </pc:spChg>
        <pc:spChg chg="mod">
          <ac:chgData name="João Pedro de Noronha e Aragão" userId="3e7262fa-96d4-4136-917c-3f6927288669" providerId="ADAL" clId="{4A683395-09D1-4084-AD48-B87055B85A66}" dt="2022-06-22T18:49:41.933" v="2936" actId="14100"/>
          <ac:spMkLst>
            <pc:docMk/>
            <pc:sldMk cId="1440462840" sldId="302"/>
            <ac:spMk id="1097" creationId="{00000000-0000-0000-0000-000000000000}"/>
          </ac:spMkLst>
        </pc:spChg>
        <pc:spChg chg="mod">
          <ac:chgData name="João Pedro de Noronha e Aragão" userId="3e7262fa-96d4-4136-917c-3f6927288669" providerId="ADAL" clId="{4A683395-09D1-4084-AD48-B87055B85A66}" dt="2022-06-22T18:49:34.682" v="2934" actId="14100"/>
          <ac:spMkLst>
            <pc:docMk/>
            <pc:sldMk cId="1440462840" sldId="302"/>
            <ac:spMk id="1098" creationId="{00000000-0000-0000-0000-000000000000}"/>
          </ac:spMkLst>
        </pc:spChg>
        <pc:spChg chg="mod">
          <ac:chgData name="João Pedro de Noronha e Aragão" userId="3e7262fa-96d4-4136-917c-3f6927288669" providerId="ADAL" clId="{4A683395-09D1-4084-AD48-B87055B85A66}" dt="2022-06-22T18:49:37.904" v="2935" actId="14100"/>
          <ac:spMkLst>
            <pc:docMk/>
            <pc:sldMk cId="1440462840" sldId="302"/>
            <ac:spMk id="1099" creationId="{00000000-0000-0000-0000-000000000000}"/>
          </ac:spMkLst>
        </pc:spChg>
        <pc:spChg chg="mod">
          <ac:chgData name="João Pedro de Noronha e Aragão" userId="3e7262fa-96d4-4136-917c-3f6927288669" providerId="ADAL" clId="{4A683395-09D1-4084-AD48-B87055B85A66}" dt="2022-06-22T18:49:45.872" v="2937" actId="14100"/>
          <ac:spMkLst>
            <pc:docMk/>
            <pc:sldMk cId="1440462840" sldId="302"/>
            <ac:spMk id="1100" creationId="{00000000-0000-0000-0000-000000000000}"/>
          </ac:spMkLst>
        </pc:spChg>
        <pc:spChg chg="mod">
          <ac:chgData name="João Pedro de Noronha e Aragão" userId="3e7262fa-96d4-4136-917c-3f6927288669" providerId="ADAL" clId="{4A683395-09D1-4084-AD48-B87055B85A66}" dt="2022-06-22T18:49:54.861" v="2939" actId="14100"/>
          <ac:spMkLst>
            <pc:docMk/>
            <pc:sldMk cId="1440462840" sldId="302"/>
            <ac:spMk id="1101" creationId="{00000000-0000-0000-0000-000000000000}"/>
          </ac:spMkLst>
        </pc:spChg>
        <pc:spChg chg="mod">
          <ac:chgData name="João Pedro de Noronha e Aragão" userId="3e7262fa-96d4-4136-917c-3f6927288669" providerId="ADAL" clId="{4A683395-09D1-4084-AD48-B87055B85A66}" dt="2022-06-22T18:49:49.104" v="2938" actId="14100"/>
          <ac:spMkLst>
            <pc:docMk/>
            <pc:sldMk cId="1440462840" sldId="302"/>
            <ac:spMk id="1102" creationId="{00000000-0000-0000-0000-000000000000}"/>
          </ac:spMkLst>
        </pc:spChg>
      </pc:sldChg>
      <pc:sldChg chg="addSp delSp modSp add mod delAnim modAnim">
        <pc:chgData name="João Pedro de Noronha e Aragão" userId="3e7262fa-96d4-4136-917c-3f6927288669" providerId="ADAL" clId="{4A683395-09D1-4084-AD48-B87055B85A66}" dt="2022-06-23T17:11:01.565" v="6471" actId="20577"/>
        <pc:sldMkLst>
          <pc:docMk/>
          <pc:sldMk cId="1929635250" sldId="303"/>
        </pc:sldMkLst>
        <pc:spChg chg="mod">
          <ac:chgData name="João Pedro de Noronha e Aragão" userId="3e7262fa-96d4-4136-917c-3f6927288669" providerId="ADAL" clId="{4A683395-09D1-4084-AD48-B87055B85A66}" dt="2022-06-23T17:11:01.565" v="6471" actId="20577"/>
          <ac:spMkLst>
            <pc:docMk/>
            <pc:sldMk cId="1929635250" sldId="303"/>
            <ac:spMk id="703" creationId="{00000000-0000-0000-0000-000000000000}"/>
          </ac:spMkLst>
        </pc:spChg>
        <pc:picChg chg="del">
          <ac:chgData name="João Pedro de Noronha e Aragão" userId="3e7262fa-96d4-4136-917c-3f6927288669" providerId="ADAL" clId="{4A683395-09D1-4084-AD48-B87055B85A66}" dt="2022-06-22T23:04:56.108" v="2971" actId="478"/>
          <ac:picMkLst>
            <pc:docMk/>
            <pc:sldMk cId="1929635250" sldId="303"/>
            <ac:picMk id="3" creationId="{56E182FC-F1C7-3D62-71E6-7230EA0D2DE5}"/>
          </ac:picMkLst>
        </pc:picChg>
        <pc:picChg chg="add mod ord modCrop">
          <ac:chgData name="João Pedro de Noronha e Aragão" userId="3e7262fa-96d4-4136-917c-3f6927288669" providerId="ADAL" clId="{4A683395-09D1-4084-AD48-B87055B85A66}" dt="2022-06-22T23:31:06.562" v="3171" actId="18131"/>
          <ac:picMkLst>
            <pc:docMk/>
            <pc:sldMk cId="1929635250" sldId="303"/>
            <ac:picMk id="3" creationId="{B6CBF16A-044D-A223-3AF1-157FC765E3AE}"/>
          </ac:picMkLst>
        </pc:picChg>
        <pc:picChg chg="add del mod ord">
          <ac:chgData name="João Pedro de Noronha e Aragão" userId="3e7262fa-96d4-4136-917c-3f6927288669" providerId="ADAL" clId="{4A683395-09D1-4084-AD48-B87055B85A66}" dt="2022-06-22T23:30:25.613" v="3157" actId="478"/>
          <ac:picMkLst>
            <pc:docMk/>
            <pc:sldMk cId="1929635250" sldId="303"/>
            <ac:picMk id="4" creationId="{FC8DE4F3-BD1F-C178-8A71-B93D8431737B}"/>
          </ac:picMkLst>
        </pc:picChg>
      </pc:sldChg>
      <pc:sldChg chg="addSp delSp modSp add mod addAnim delAnim modAnim">
        <pc:chgData name="João Pedro de Noronha e Aragão" userId="3e7262fa-96d4-4136-917c-3f6927288669" providerId="ADAL" clId="{4A683395-09D1-4084-AD48-B87055B85A66}" dt="2022-06-23T17:11:12.612" v="6473" actId="20577"/>
        <pc:sldMkLst>
          <pc:docMk/>
          <pc:sldMk cId="165613855" sldId="304"/>
        </pc:sldMkLst>
        <pc:spChg chg="mod">
          <ac:chgData name="João Pedro de Noronha e Aragão" userId="3e7262fa-96d4-4136-917c-3f6927288669" providerId="ADAL" clId="{4A683395-09D1-4084-AD48-B87055B85A66}" dt="2022-06-23T17:11:12.612" v="6473" actId="20577"/>
          <ac:spMkLst>
            <pc:docMk/>
            <pc:sldMk cId="165613855" sldId="304"/>
            <ac:spMk id="703" creationId="{00000000-0000-0000-0000-000000000000}"/>
          </ac:spMkLst>
        </pc:spChg>
        <pc:picChg chg="add del mod ord">
          <ac:chgData name="João Pedro de Noronha e Aragão" userId="3e7262fa-96d4-4136-917c-3f6927288669" providerId="ADAL" clId="{4A683395-09D1-4084-AD48-B87055B85A66}" dt="2022-06-22T23:24:17.159" v="3024" actId="478"/>
          <ac:picMkLst>
            <pc:docMk/>
            <pc:sldMk cId="165613855" sldId="304"/>
            <ac:picMk id="3" creationId="{E15F681D-8F71-050A-00B6-6544A8C3F268}"/>
          </ac:picMkLst>
        </pc:picChg>
        <pc:picChg chg="add del mod ord modCrop">
          <ac:chgData name="João Pedro de Noronha e Aragão" userId="3e7262fa-96d4-4136-917c-3f6927288669" providerId="ADAL" clId="{4A683395-09D1-4084-AD48-B87055B85A66}" dt="2022-06-22T23:31:34.277" v="3173" actId="1076"/>
          <ac:picMkLst>
            <pc:docMk/>
            <pc:sldMk cId="165613855" sldId="304"/>
            <ac:picMk id="4" creationId="{3FE596C6-299D-6A83-D074-022528C60373}"/>
          </ac:picMkLst>
        </pc:picChg>
        <pc:picChg chg="del">
          <ac:chgData name="João Pedro de Noronha e Aragão" userId="3e7262fa-96d4-4136-917c-3f6927288669" providerId="ADAL" clId="{4A683395-09D1-4084-AD48-B87055B85A66}" dt="2022-06-22T23:09:46.939" v="3002" actId="478"/>
          <ac:picMkLst>
            <pc:docMk/>
            <pc:sldMk cId="165613855" sldId="304"/>
            <ac:picMk id="4" creationId="{FC8DE4F3-BD1F-C178-8A71-B93D8431737B}"/>
          </ac:picMkLst>
        </pc:picChg>
      </pc:sldChg>
      <pc:sldChg chg="addSp delSp modSp add mod ord">
        <pc:chgData name="João Pedro de Noronha e Aragão" userId="3e7262fa-96d4-4136-917c-3f6927288669" providerId="ADAL" clId="{4A683395-09D1-4084-AD48-B87055B85A66}" dt="2022-06-23T17:00:26.181" v="6351" actId="20577"/>
        <pc:sldMkLst>
          <pc:docMk/>
          <pc:sldMk cId="2436992807" sldId="305"/>
        </pc:sldMkLst>
        <pc:spChg chg="add del mod">
          <ac:chgData name="João Pedro de Noronha e Aragão" userId="3e7262fa-96d4-4136-917c-3f6927288669" providerId="ADAL" clId="{4A683395-09D1-4084-AD48-B87055B85A66}" dt="2022-06-23T13:16:29.590" v="3715" actId="478"/>
          <ac:spMkLst>
            <pc:docMk/>
            <pc:sldMk cId="2436992807" sldId="305"/>
            <ac:spMk id="3" creationId="{72DA110C-3FCA-57A4-4A98-F4B8680F81AF}"/>
          </ac:spMkLst>
        </pc:spChg>
        <pc:spChg chg="add mod">
          <ac:chgData name="João Pedro de Noronha e Aragão" userId="3e7262fa-96d4-4136-917c-3f6927288669" providerId="ADAL" clId="{4A683395-09D1-4084-AD48-B87055B85A66}" dt="2022-06-23T13:22:01.765" v="3817" actId="20577"/>
          <ac:spMkLst>
            <pc:docMk/>
            <pc:sldMk cId="2436992807" sldId="305"/>
            <ac:spMk id="5" creationId="{0E6F4C90-EBB8-D8C2-ED73-339A70448447}"/>
          </ac:spMkLst>
        </pc:spChg>
        <pc:spChg chg="del mod">
          <ac:chgData name="João Pedro de Noronha e Aragão" userId="3e7262fa-96d4-4136-917c-3f6927288669" providerId="ADAL" clId="{4A683395-09D1-4084-AD48-B87055B85A66}" dt="2022-06-23T13:14:17.968" v="3661" actId="478"/>
          <ac:spMkLst>
            <pc:docMk/>
            <pc:sldMk cId="2436992807" sldId="305"/>
            <ac:spMk id="58" creationId="{0877C3B5-9A20-32CC-2B64-2E0B8B8D3D07}"/>
          </ac:spMkLst>
        </pc:spChg>
        <pc:spChg chg="mod">
          <ac:chgData name="João Pedro de Noronha e Aragão" userId="3e7262fa-96d4-4136-917c-3f6927288669" providerId="ADAL" clId="{4A683395-09D1-4084-AD48-B87055B85A66}" dt="2022-06-23T17:00:26.181" v="6351" actId="20577"/>
          <ac:spMkLst>
            <pc:docMk/>
            <pc:sldMk cId="2436992807" sldId="305"/>
            <ac:spMk id="218" creationId="{00000000-0000-0000-0000-000000000000}"/>
          </ac:spMkLst>
        </pc:spChg>
        <pc:picChg chg="add mod modCrop">
          <ac:chgData name="João Pedro de Noronha e Aragão" userId="3e7262fa-96d4-4136-917c-3f6927288669" providerId="ADAL" clId="{4A683395-09D1-4084-AD48-B87055B85A66}" dt="2022-06-23T13:22:34.040" v="3830" actId="1076"/>
          <ac:picMkLst>
            <pc:docMk/>
            <pc:sldMk cId="2436992807" sldId="305"/>
            <ac:picMk id="6" creationId="{CB1DA1BE-504D-00DC-0BE2-FD78B8DC691C}"/>
          </ac:picMkLst>
        </pc:picChg>
      </pc:sldChg>
      <pc:sldChg chg="addSp delSp modSp add mod">
        <pc:chgData name="João Pedro de Noronha e Aragão" userId="3e7262fa-96d4-4136-917c-3f6927288669" providerId="ADAL" clId="{4A683395-09D1-4084-AD48-B87055B85A66}" dt="2022-06-23T17:00:28.739" v="6352" actId="20577"/>
        <pc:sldMkLst>
          <pc:docMk/>
          <pc:sldMk cId="3750834449" sldId="306"/>
        </pc:sldMkLst>
        <pc:spChg chg="del">
          <ac:chgData name="João Pedro de Noronha e Aragão" userId="3e7262fa-96d4-4136-917c-3f6927288669" providerId="ADAL" clId="{4A683395-09D1-4084-AD48-B87055B85A66}" dt="2022-06-23T13:14:21.437" v="3662" actId="478"/>
          <ac:spMkLst>
            <pc:docMk/>
            <pc:sldMk cId="3750834449" sldId="306"/>
            <ac:spMk id="5" creationId="{0E6F4C90-EBB8-D8C2-ED73-339A70448447}"/>
          </ac:spMkLst>
        </pc:spChg>
        <pc:spChg chg="mod">
          <ac:chgData name="João Pedro de Noronha e Aragão" userId="3e7262fa-96d4-4136-917c-3f6927288669" providerId="ADAL" clId="{4A683395-09D1-4084-AD48-B87055B85A66}" dt="2022-06-23T13:16:46.032" v="3725" actId="6549"/>
          <ac:spMkLst>
            <pc:docMk/>
            <pc:sldMk cId="3750834449" sldId="306"/>
            <ac:spMk id="58" creationId="{0877C3B5-9A20-32CC-2B64-2E0B8B8D3D07}"/>
          </ac:spMkLst>
        </pc:spChg>
        <pc:spChg chg="mod">
          <ac:chgData name="João Pedro de Noronha e Aragão" userId="3e7262fa-96d4-4136-917c-3f6927288669" providerId="ADAL" clId="{4A683395-09D1-4084-AD48-B87055B85A66}" dt="2022-06-23T17:00:28.739" v="6352" actId="20577"/>
          <ac:spMkLst>
            <pc:docMk/>
            <pc:sldMk cId="3750834449" sldId="306"/>
            <ac:spMk id="218" creationId="{00000000-0000-0000-0000-000000000000}"/>
          </ac:spMkLst>
        </pc:spChg>
        <pc:picChg chg="add mod">
          <ac:chgData name="João Pedro de Noronha e Aragão" userId="3e7262fa-96d4-4136-917c-3f6927288669" providerId="ADAL" clId="{4A683395-09D1-4084-AD48-B87055B85A66}" dt="2022-06-23T13:52:23.747" v="3833" actId="1076"/>
          <ac:picMkLst>
            <pc:docMk/>
            <pc:sldMk cId="3750834449" sldId="306"/>
            <ac:picMk id="3" creationId="{27BA7B35-26A6-EA51-4BAE-6889B8752975}"/>
          </ac:picMkLst>
        </pc:picChg>
      </pc:sldChg>
      <pc:sldChg chg="addSp delSp modSp add mod ord">
        <pc:chgData name="João Pedro de Noronha e Aragão" userId="3e7262fa-96d4-4136-917c-3f6927288669" providerId="ADAL" clId="{4A683395-09D1-4084-AD48-B87055B85A66}" dt="2022-06-23T17:00:31.592" v="6353" actId="20577"/>
        <pc:sldMkLst>
          <pc:docMk/>
          <pc:sldMk cId="2234157373" sldId="307"/>
        </pc:sldMkLst>
        <pc:spChg chg="mod">
          <ac:chgData name="João Pedro de Noronha e Aragão" userId="3e7262fa-96d4-4136-917c-3f6927288669" providerId="ADAL" clId="{4A683395-09D1-4084-AD48-B87055B85A66}" dt="2022-06-23T17:00:31.592" v="6353" actId="20577"/>
          <ac:spMkLst>
            <pc:docMk/>
            <pc:sldMk cId="2234157373" sldId="307"/>
            <ac:spMk id="218" creationId="{00000000-0000-0000-0000-000000000000}"/>
          </ac:spMkLst>
        </pc:spChg>
        <pc:picChg chg="add del mod">
          <ac:chgData name="João Pedro de Noronha e Aragão" userId="3e7262fa-96d4-4136-917c-3f6927288669" providerId="ADAL" clId="{4A683395-09D1-4084-AD48-B87055B85A66}" dt="2022-06-23T13:54:32.389" v="3858" actId="478"/>
          <ac:picMkLst>
            <pc:docMk/>
            <pc:sldMk cId="2234157373" sldId="307"/>
            <ac:picMk id="3" creationId="{C798F133-E5CD-0234-8706-5740759C2F6E}"/>
          </ac:picMkLst>
        </pc:picChg>
        <pc:picChg chg="del">
          <ac:chgData name="João Pedro de Noronha e Aragão" userId="3e7262fa-96d4-4136-917c-3f6927288669" providerId="ADAL" clId="{4A683395-09D1-4084-AD48-B87055B85A66}" dt="2022-06-23T13:53:19.174" v="3854" actId="478"/>
          <ac:picMkLst>
            <pc:docMk/>
            <pc:sldMk cId="2234157373" sldId="307"/>
            <ac:picMk id="6" creationId="{CB1DA1BE-504D-00DC-0BE2-FD78B8DC691C}"/>
          </ac:picMkLst>
        </pc:picChg>
        <pc:picChg chg="add mod">
          <ac:chgData name="João Pedro de Noronha e Aragão" userId="3e7262fa-96d4-4136-917c-3f6927288669" providerId="ADAL" clId="{4A683395-09D1-4084-AD48-B87055B85A66}" dt="2022-06-23T13:55:28.978" v="3861" actId="1076"/>
          <ac:picMkLst>
            <pc:docMk/>
            <pc:sldMk cId="2234157373" sldId="307"/>
            <ac:picMk id="7" creationId="{C5050BDC-FBE0-F062-1082-9DA5535D4D8A}"/>
          </ac:picMkLst>
        </pc:picChg>
      </pc:sldChg>
      <pc:sldChg chg="addSp delSp modSp add mod ord">
        <pc:chgData name="João Pedro de Noronha e Aragão" userId="3e7262fa-96d4-4136-917c-3f6927288669" providerId="ADAL" clId="{4A683395-09D1-4084-AD48-B87055B85A66}" dt="2022-06-23T17:18:46.835" v="6574" actId="20577"/>
        <pc:sldMkLst>
          <pc:docMk/>
          <pc:sldMk cId="2416647944" sldId="308"/>
        </pc:sldMkLst>
        <pc:spChg chg="add del mod">
          <ac:chgData name="João Pedro de Noronha e Aragão" userId="3e7262fa-96d4-4136-917c-3f6927288669" providerId="ADAL" clId="{4A683395-09D1-4084-AD48-B87055B85A66}" dt="2022-06-23T14:33:41.233" v="4211" actId="478"/>
          <ac:spMkLst>
            <pc:docMk/>
            <pc:sldMk cId="2416647944" sldId="308"/>
            <ac:spMk id="3" creationId="{33366F5C-FE56-5495-A45A-47292B68BBE0}"/>
          </ac:spMkLst>
        </pc:spChg>
        <pc:spChg chg="add del mod">
          <ac:chgData name="João Pedro de Noronha e Aragão" userId="3e7262fa-96d4-4136-917c-3f6927288669" providerId="ADAL" clId="{4A683395-09D1-4084-AD48-B87055B85A66}" dt="2022-06-23T14:22:48.084" v="3962"/>
          <ac:spMkLst>
            <pc:docMk/>
            <pc:sldMk cId="2416647944" sldId="308"/>
            <ac:spMk id="115" creationId="{42F211DF-014F-4213-5A4A-4A7E082B6AE2}"/>
          </ac:spMkLst>
        </pc:spChg>
        <pc:spChg chg="add del mod">
          <ac:chgData name="João Pedro de Noronha e Aragão" userId="3e7262fa-96d4-4136-917c-3f6927288669" providerId="ADAL" clId="{4A683395-09D1-4084-AD48-B87055B85A66}" dt="2022-06-23T14:22:48.084" v="3962"/>
          <ac:spMkLst>
            <pc:docMk/>
            <pc:sldMk cId="2416647944" sldId="308"/>
            <ac:spMk id="116" creationId="{1A9E5612-B03A-D1DC-69F3-6ECBDFA355D9}"/>
          </ac:spMkLst>
        </pc:spChg>
        <pc:spChg chg="mod">
          <ac:chgData name="João Pedro de Noronha e Aragão" userId="3e7262fa-96d4-4136-917c-3f6927288669" providerId="ADAL" clId="{4A683395-09D1-4084-AD48-B87055B85A66}" dt="2022-06-23T14:22:45.521" v="3961"/>
          <ac:spMkLst>
            <pc:docMk/>
            <pc:sldMk cId="2416647944" sldId="308"/>
            <ac:spMk id="118" creationId="{D9AD611B-E324-3EE8-B4BB-812F30E244C9}"/>
          </ac:spMkLst>
        </pc:spChg>
        <pc:spChg chg="mod">
          <ac:chgData name="João Pedro de Noronha e Aragão" userId="3e7262fa-96d4-4136-917c-3f6927288669" providerId="ADAL" clId="{4A683395-09D1-4084-AD48-B87055B85A66}" dt="2022-06-23T14:22:45.521" v="3961"/>
          <ac:spMkLst>
            <pc:docMk/>
            <pc:sldMk cId="2416647944" sldId="308"/>
            <ac:spMk id="119" creationId="{18EFD921-4747-2757-E6EE-37AD76C0CBD8}"/>
          </ac:spMkLst>
        </pc:spChg>
        <pc:spChg chg="mod">
          <ac:chgData name="João Pedro de Noronha e Aragão" userId="3e7262fa-96d4-4136-917c-3f6927288669" providerId="ADAL" clId="{4A683395-09D1-4084-AD48-B87055B85A66}" dt="2022-06-23T14:22:45.521" v="3961"/>
          <ac:spMkLst>
            <pc:docMk/>
            <pc:sldMk cId="2416647944" sldId="308"/>
            <ac:spMk id="120" creationId="{DC39F17C-5B09-A194-EDE6-E7432CEE17ED}"/>
          </ac:spMkLst>
        </pc:spChg>
        <pc:spChg chg="mod">
          <ac:chgData name="João Pedro de Noronha e Aragão" userId="3e7262fa-96d4-4136-917c-3f6927288669" providerId="ADAL" clId="{4A683395-09D1-4084-AD48-B87055B85A66}" dt="2022-06-23T14:22:45.521" v="3961"/>
          <ac:spMkLst>
            <pc:docMk/>
            <pc:sldMk cId="2416647944" sldId="308"/>
            <ac:spMk id="121" creationId="{64C259A2-DE12-FC08-6B2D-DDA82719BA50}"/>
          </ac:spMkLst>
        </pc:spChg>
        <pc:spChg chg="add del mod">
          <ac:chgData name="João Pedro de Noronha e Aragão" userId="3e7262fa-96d4-4136-917c-3f6927288669" providerId="ADAL" clId="{4A683395-09D1-4084-AD48-B87055B85A66}" dt="2022-06-23T14:22:48.084" v="3962"/>
          <ac:spMkLst>
            <pc:docMk/>
            <pc:sldMk cId="2416647944" sldId="308"/>
            <ac:spMk id="122" creationId="{0F3FA53A-2177-B322-ED3D-994EE67F18FB}"/>
          </ac:spMkLst>
        </pc:spChg>
        <pc:spChg chg="mod">
          <ac:chgData name="João Pedro de Noronha e Aragão" userId="3e7262fa-96d4-4136-917c-3f6927288669" providerId="ADAL" clId="{4A683395-09D1-4084-AD48-B87055B85A66}" dt="2022-06-23T14:22:45.521" v="3961"/>
          <ac:spMkLst>
            <pc:docMk/>
            <pc:sldMk cId="2416647944" sldId="308"/>
            <ac:spMk id="124" creationId="{93169771-37FF-5CF4-EB8A-776B23EDD234}"/>
          </ac:spMkLst>
        </pc:spChg>
        <pc:spChg chg="mod">
          <ac:chgData name="João Pedro de Noronha e Aragão" userId="3e7262fa-96d4-4136-917c-3f6927288669" providerId="ADAL" clId="{4A683395-09D1-4084-AD48-B87055B85A66}" dt="2022-06-23T14:22:45.521" v="3961"/>
          <ac:spMkLst>
            <pc:docMk/>
            <pc:sldMk cId="2416647944" sldId="308"/>
            <ac:spMk id="125" creationId="{D62021B7-E8F9-4F7C-1048-03E662F1ED8B}"/>
          </ac:spMkLst>
        </pc:spChg>
        <pc:spChg chg="mod">
          <ac:chgData name="João Pedro de Noronha e Aragão" userId="3e7262fa-96d4-4136-917c-3f6927288669" providerId="ADAL" clId="{4A683395-09D1-4084-AD48-B87055B85A66}" dt="2022-06-23T14:22:45.521" v="3961"/>
          <ac:spMkLst>
            <pc:docMk/>
            <pc:sldMk cId="2416647944" sldId="308"/>
            <ac:spMk id="126" creationId="{886AECE1-18F3-7968-D682-52B38C3FB92D}"/>
          </ac:spMkLst>
        </pc:spChg>
        <pc:spChg chg="mod">
          <ac:chgData name="João Pedro de Noronha e Aragão" userId="3e7262fa-96d4-4136-917c-3f6927288669" providerId="ADAL" clId="{4A683395-09D1-4084-AD48-B87055B85A66}" dt="2022-06-23T14:22:45.521" v="3961"/>
          <ac:spMkLst>
            <pc:docMk/>
            <pc:sldMk cId="2416647944" sldId="308"/>
            <ac:spMk id="127" creationId="{CA169664-78B4-320B-393B-702A34EF26F1}"/>
          </ac:spMkLst>
        </pc:spChg>
        <pc:spChg chg="mod">
          <ac:chgData name="João Pedro de Noronha e Aragão" userId="3e7262fa-96d4-4136-917c-3f6927288669" providerId="ADAL" clId="{4A683395-09D1-4084-AD48-B87055B85A66}" dt="2022-06-23T14:22:45.521" v="3961"/>
          <ac:spMkLst>
            <pc:docMk/>
            <pc:sldMk cId="2416647944" sldId="308"/>
            <ac:spMk id="129" creationId="{314BA7AA-F607-DC80-60F7-012FCDE2DD11}"/>
          </ac:spMkLst>
        </pc:spChg>
        <pc:spChg chg="mod">
          <ac:chgData name="João Pedro de Noronha e Aragão" userId="3e7262fa-96d4-4136-917c-3f6927288669" providerId="ADAL" clId="{4A683395-09D1-4084-AD48-B87055B85A66}" dt="2022-06-23T14:22:45.521" v="3961"/>
          <ac:spMkLst>
            <pc:docMk/>
            <pc:sldMk cId="2416647944" sldId="308"/>
            <ac:spMk id="130" creationId="{1EE5263E-4B9E-5186-1B78-BB8637856DF2}"/>
          </ac:spMkLst>
        </pc:spChg>
        <pc:spChg chg="mod">
          <ac:chgData name="João Pedro de Noronha e Aragão" userId="3e7262fa-96d4-4136-917c-3f6927288669" providerId="ADAL" clId="{4A683395-09D1-4084-AD48-B87055B85A66}" dt="2022-06-23T14:22:45.521" v="3961"/>
          <ac:spMkLst>
            <pc:docMk/>
            <pc:sldMk cId="2416647944" sldId="308"/>
            <ac:spMk id="131" creationId="{BB5D6511-AF90-E643-DE94-8F94F975730E}"/>
          </ac:spMkLst>
        </pc:spChg>
        <pc:spChg chg="mod">
          <ac:chgData name="João Pedro de Noronha e Aragão" userId="3e7262fa-96d4-4136-917c-3f6927288669" providerId="ADAL" clId="{4A683395-09D1-4084-AD48-B87055B85A66}" dt="2022-06-23T14:22:45.521" v="3961"/>
          <ac:spMkLst>
            <pc:docMk/>
            <pc:sldMk cId="2416647944" sldId="308"/>
            <ac:spMk id="132" creationId="{4A72C050-EC69-677A-B373-6424F69D2198}"/>
          </ac:spMkLst>
        </pc:spChg>
        <pc:spChg chg="mod">
          <ac:chgData name="João Pedro de Noronha e Aragão" userId="3e7262fa-96d4-4136-917c-3f6927288669" providerId="ADAL" clId="{4A683395-09D1-4084-AD48-B87055B85A66}" dt="2022-06-23T14:22:45.521" v="3961"/>
          <ac:spMkLst>
            <pc:docMk/>
            <pc:sldMk cId="2416647944" sldId="308"/>
            <ac:spMk id="133" creationId="{557198B9-BFEC-D67D-CC1D-40B42355B4C5}"/>
          </ac:spMkLst>
        </pc:spChg>
        <pc:spChg chg="add del mod">
          <ac:chgData name="João Pedro de Noronha e Aragão" userId="3e7262fa-96d4-4136-917c-3f6927288669" providerId="ADAL" clId="{4A683395-09D1-4084-AD48-B87055B85A66}" dt="2022-06-23T14:32:53.799" v="4148" actId="478"/>
          <ac:spMkLst>
            <pc:docMk/>
            <pc:sldMk cId="2416647944" sldId="308"/>
            <ac:spMk id="134" creationId="{8957330C-3FB3-0829-C4A7-55EADEAE3390}"/>
          </ac:spMkLst>
        </pc:spChg>
        <pc:spChg chg="add mod">
          <ac:chgData name="João Pedro de Noronha e Aragão" userId="3e7262fa-96d4-4136-917c-3f6927288669" providerId="ADAL" clId="{4A683395-09D1-4084-AD48-B87055B85A66}" dt="2022-06-23T14:33:16.974" v="4206" actId="1035"/>
          <ac:spMkLst>
            <pc:docMk/>
            <pc:sldMk cId="2416647944" sldId="308"/>
            <ac:spMk id="135" creationId="{D4DD6663-9850-97E8-94B2-FEC65C6B16B5}"/>
          </ac:spMkLst>
        </pc:spChg>
        <pc:spChg chg="mod">
          <ac:chgData name="João Pedro de Noronha e Aragão" userId="3e7262fa-96d4-4136-917c-3f6927288669" providerId="ADAL" clId="{4A683395-09D1-4084-AD48-B87055B85A66}" dt="2022-06-23T14:22:53.563" v="3964"/>
          <ac:spMkLst>
            <pc:docMk/>
            <pc:sldMk cId="2416647944" sldId="308"/>
            <ac:spMk id="137" creationId="{B261BA95-EB75-9ED2-ADDB-2E333AAA2A28}"/>
          </ac:spMkLst>
        </pc:spChg>
        <pc:spChg chg="mod">
          <ac:chgData name="João Pedro de Noronha e Aragão" userId="3e7262fa-96d4-4136-917c-3f6927288669" providerId="ADAL" clId="{4A683395-09D1-4084-AD48-B87055B85A66}" dt="2022-06-23T14:22:53.563" v="3964"/>
          <ac:spMkLst>
            <pc:docMk/>
            <pc:sldMk cId="2416647944" sldId="308"/>
            <ac:spMk id="138" creationId="{8126C3B1-BCA9-9213-1EA8-939004E16058}"/>
          </ac:spMkLst>
        </pc:spChg>
        <pc:spChg chg="mod">
          <ac:chgData name="João Pedro de Noronha e Aragão" userId="3e7262fa-96d4-4136-917c-3f6927288669" providerId="ADAL" clId="{4A683395-09D1-4084-AD48-B87055B85A66}" dt="2022-06-23T14:22:53.563" v="3964"/>
          <ac:spMkLst>
            <pc:docMk/>
            <pc:sldMk cId="2416647944" sldId="308"/>
            <ac:spMk id="139" creationId="{0BA725A5-94BF-E587-5B0A-223105E25F9D}"/>
          </ac:spMkLst>
        </pc:spChg>
        <pc:spChg chg="mod">
          <ac:chgData name="João Pedro de Noronha e Aragão" userId="3e7262fa-96d4-4136-917c-3f6927288669" providerId="ADAL" clId="{4A683395-09D1-4084-AD48-B87055B85A66}" dt="2022-06-23T14:22:53.563" v="3964"/>
          <ac:spMkLst>
            <pc:docMk/>
            <pc:sldMk cId="2416647944" sldId="308"/>
            <ac:spMk id="140" creationId="{5864B904-F835-06C2-B52D-5A08B72B0EF5}"/>
          </ac:spMkLst>
        </pc:spChg>
        <pc:spChg chg="add mod">
          <ac:chgData name="João Pedro de Noronha e Aragão" userId="3e7262fa-96d4-4136-917c-3f6927288669" providerId="ADAL" clId="{4A683395-09D1-4084-AD48-B87055B85A66}" dt="2022-06-23T14:33:16.974" v="4206" actId="1035"/>
          <ac:spMkLst>
            <pc:docMk/>
            <pc:sldMk cId="2416647944" sldId="308"/>
            <ac:spMk id="141" creationId="{D7951252-24AD-DBC8-0D83-90807EA3E241}"/>
          </ac:spMkLst>
        </pc:spChg>
        <pc:spChg chg="mod topLvl">
          <ac:chgData name="João Pedro de Noronha e Aragão" userId="3e7262fa-96d4-4136-917c-3f6927288669" providerId="ADAL" clId="{4A683395-09D1-4084-AD48-B87055B85A66}" dt="2022-06-23T14:33:16.974" v="4206" actId="1035"/>
          <ac:spMkLst>
            <pc:docMk/>
            <pc:sldMk cId="2416647944" sldId="308"/>
            <ac:spMk id="143" creationId="{2E756206-6C78-179C-7EB0-A86F04EEEDFE}"/>
          </ac:spMkLst>
        </pc:spChg>
        <pc:spChg chg="mod topLvl">
          <ac:chgData name="João Pedro de Noronha e Aragão" userId="3e7262fa-96d4-4136-917c-3f6927288669" providerId="ADAL" clId="{4A683395-09D1-4084-AD48-B87055B85A66}" dt="2022-06-23T14:33:16.974" v="4206" actId="1035"/>
          <ac:spMkLst>
            <pc:docMk/>
            <pc:sldMk cId="2416647944" sldId="308"/>
            <ac:spMk id="144" creationId="{C0FEBD5E-D7E4-7B1C-8A74-D6D93F29EAEC}"/>
          </ac:spMkLst>
        </pc:spChg>
        <pc:spChg chg="mod topLvl">
          <ac:chgData name="João Pedro de Noronha e Aragão" userId="3e7262fa-96d4-4136-917c-3f6927288669" providerId="ADAL" clId="{4A683395-09D1-4084-AD48-B87055B85A66}" dt="2022-06-23T14:33:16.974" v="4206" actId="1035"/>
          <ac:spMkLst>
            <pc:docMk/>
            <pc:sldMk cId="2416647944" sldId="308"/>
            <ac:spMk id="145" creationId="{4E9B2A49-47E0-F528-C948-D822DFAE5763}"/>
          </ac:spMkLst>
        </pc:spChg>
        <pc:spChg chg="mod topLvl">
          <ac:chgData name="João Pedro de Noronha e Aragão" userId="3e7262fa-96d4-4136-917c-3f6927288669" providerId="ADAL" clId="{4A683395-09D1-4084-AD48-B87055B85A66}" dt="2022-06-23T14:33:16.974" v="4206" actId="1035"/>
          <ac:spMkLst>
            <pc:docMk/>
            <pc:sldMk cId="2416647944" sldId="308"/>
            <ac:spMk id="146" creationId="{B2E42BBA-6345-C857-B585-5FFAF0370278}"/>
          </ac:spMkLst>
        </pc:spChg>
        <pc:spChg chg="mod">
          <ac:chgData name="João Pedro de Noronha e Aragão" userId="3e7262fa-96d4-4136-917c-3f6927288669" providerId="ADAL" clId="{4A683395-09D1-4084-AD48-B87055B85A66}" dt="2022-06-23T14:22:53.563" v="3964"/>
          <ac:spMkLst>
            <pc:docMk/>
            <pc:sldMk cId="2416647944" sldId="308"/>
            <ac:spMk id="148" creationId="{366AF646-912E-C236-7F5F-0013A2362A3A}"/>
          </ac:spMkLst>
        </pc:spChg>
        <pc:spChg chg="mod">
          <ac:chgData name="João Pedro de Noronha e Aragão" userId="3e7262fa-96d4-4136-917c-3f6927288669" providerId="ADAL" clId="{4A683395-09D1-4084-AD48-B87055B85A66}" dt="2022-06-23T14:22:53.563" v="3964"/>
          <ac:spMkLst>
            <pc:docMk/>
            <pc:sldMk cId="2416647944" sldId="308"/>
            <ac:spMk id="149" creationId="{AF42B9D1-FB3C-04FD-D506-C05EBF5037C6}"/>
          </ac:spMkLst>
        </pc:spChg>
        <pc:spChg chg="mod">
          <ac:chgData name="João Pedro de Noronha e Aragão" userId="3e7262fa-96d4-4136-917c-3f6927288669" providerId="ADAL" clId="{4A683395-09D1-4084-AD48-B87055B85A66}" dt="2022-06-23T14:22:53.563" v="3964"/>
          <ac:spMkLst>
            <pc:docMk/>
            <pc:sldMk cId="2416647944" sldId="308"/>
            <ac:spMk id="150" creationId="{F9AD9C99-A7F5-7E22-4F6C-9CAD757C76C0}"/>
          </ac:spMkLst>
        </pc:spChg>
        <pc:spChg chg="mod">
          <ac:chgData name="João Pedro de Noronha e Aragão" userId="3e7262fa-96d4-4136-917c-3f6927288669" providerId="ADAL" clId="{4A683395-09D1-4084-AD48-B87055B85A66}" dt="2022-06-23T14:22:53.563" v="3964"/>
          <ac:spMkLst>
            <pc:docMk/>
            <pc:sldMk cId="2416647944" sldId="308"/>
            <ac:spMk id="151" creationId="{187D27B0-937F-BF2B-2FC2-FBC08F246F08}"/>
          </ac:spMkLst>
        </pc:spChg>
        <pc:spChg chg="mod">
          <ac:chgData name="João Pedro de Noronha e Aragão" userId="3e7262fa-96d4-4136-917c-3f6927288669" providerId="ADAL" clId="{4A683395-09D1-4084-AD48-B87055B85A66}" dt="2022-06-23T14:22:53.563" v="3964"/>
          <ac:spMkLst>
            <pc:docMk/>
            <pc:sldMk cId="2416647944" sldId="308"/>
            <ac:spMk id="152" creationId="{5149B27C-8662-503C-D71D-2A8595EB5A90}"/>
          </ac:spMkLst>
        </pc:spChg>
        <pc:spChg chg="del mod">
          <ac:chgData name="João Pedro de Noronha e Aragão" userId="3e7262fa-96d4-4136-917c-3f6927288669" providerId="ADAL" clId="{4A683395-09D1-4084-AD48-B87055B85A66}" dt="2022-06-23T14:33:23.967" v="4207" actId="478"/>
          <ac:spMkLst>
            <pc:docMk/>
            <pc:sldMk cId="2416647944" sldId="308"/>
            <ac:spMk id="446" creationId="{00000000-0000-0000-0000-000000000000}"/>
          </ac:spMkLst>
        </pc:spChg>
        <pc:spChg chg="mod">
          <ac:chgData name="João Pedro de Noronha e Aragão" userId="3e7262fa-96d4-4136-917c-3f6927288669" providerId="ADAL" clId="{4A683395-09D1-4084-AD48-B87055B85A66}" dt="2022-06-23T14:33:16.974" v="4206" actId="1035"/>
          <ac:spMkLst>
            <pc:docMk/>
            <pc:sldMk cId="2416647944" sldId="308"/>
            <ac:spMk id="447" creationId="{00000000-0000-0000-0000-000000000000}"/>
          </ac:spMkLst>
        </pc:spChg>
        <pc:spChg chg="mod">
          <ac:chgData name="João Pedro de Noronha e Aragão" userId="3e7262fa-96d4-4136-917c-3f6927288669" providerId="ADAL" clId="{4A683395-09D1-4084-AD48-B87055B85A66}" dt="2022-06-23T14:33:16.974" v="4206" actId="1035"/>
          <ac:spMkLst>
            <pc:docMk/>
            <pc:sldMk cId="2416647944" sldId="308"/>
            <ac:spMk id="448" creationId="{00000000-0000-0000-0000-000000000000}"/>
          </ac:spMkLst>
        </pc:spChg>
        <pc:spChg chg="mod">
          <ac:chgData name="João Pedro de Noronha e Aragão" userId="3e7262fa-96d4-4136-917c-3f6927288669" providerId="ADAL" clId="{4A683395-09D1-4084-AD48-B87055B85A66}" dt="2022-06-23T14:38:13.511" v="4292" actId="20577"/>
          <ac:spMkLst>
            <pc:docMk/>
            <pc:sldMk cId="2416647944" sldId="308"/>
            <ac:spMk id="449" creationId="{00000000-0000-0000-0000-000000000000}"/>
          </ac:spMkLst>
        </pc:spChg>
        <pc:spChg chg="del">
          <ac:chgData name="João Pedro de Noronha e Aragão" userId="3e7262fa-96d4-4136-917c-3f6927288669" providerId="ADAL" clId="{4A683395-09D1-4084-AD48-B87055B85A66}" dt="2022-06-23T14:22:52.281" v="3963" actId="478"/>
          <ac:spMkLst>
            <pc:docMk/>
            <pc:sldMk cId="2416647944" sldId="308"/>
            <ac:spMk id="450" creationId="{00000000-0000-0000-0000-000000000000}"/>
          </ac:spMkLst>
        </pc:spChg>
        <pc:spChg chg="del">
          <ac:chgData name="João Pedro de Noronha e Aragão" userId="3e7262fa-96d4-4136-917c-3f6927288669" providerId="ADAL" clId="{4A683395-09D1-4084-AD48-B87055B85A66}" dt="2022-06-23T14:22:52.281" v="3963" actId="478"/>
          <ac:spMkLst>
            <pc:docMk/>
            <pc:sldMk cId="2416647944" sldId="308"/>
            <ac:spMk id="451" creationId="{00000000-0000-0000-0000-000000000000}"/>
          </ac:spMkLst>
        </pc:spChg>
        <pc:spChg chg="del">
          <ac:chgData name="João Pedro de Noronha e Aragão" userId="3e7262fa-96d4-4136-917c-3f6927288669" providerId="ADAL" clId="{4A683395-09D1-4084-AD48-B87055B85A66}" dt="2022-06-23T14:22:52.281" v="3963" actId="478"/>
          <ac:spMkLst>
            <pc:docMk/>
            <pc:sldMk cId="2416647944" sldId="308"/>
            <ac:spMk id="452" creationId="{00000000-0000-0000-0000-000000000000}"/>
          </ac:spMkLst>
        </pc:spChg>
        <pc:spChg chg="del">
          <ac:chgData name="João Pedro de Noronha e Aragão" userId="3e7262fa-96d4-4136-917c-3f6927288669" providerId="ADAL" clId="{4A683395-09D1-4084-AD48-B87055B85A66}" dt="2022-06-23T14:22:52.281" v="3963" actId="478"/>
          <ac:spMkLst>
            <pc:docMk/>
            <pc:sldMk cId="2416647944" sldId="308"/>
            <ac:spMk id="453" creationId="{00000000-0000-0000-0000-000000000000}"/>
          </ac:spMkLst>
        </pc:spChg>
        <pc:spChg chg="del">
          <ac:chgData name="João Pedro de Noronha e Aragão" userId="3e7262fa-96d4-4136-917c-3f6927288669" providerId="ADAL" clId="{4A683395-09D1-4084-AD48-B87055B85A66}" dt="2022-06-23T14:22:52.281" v="3963" actId="478"/>
          <ac:spMkLst>
            <pc:docMk/>
            <pc:sldMk cId="2416647944" sldId="308"/>
            <ac:spMk id="454" creationId="{00000000-0000-0000-0000-000000000000}"/>
          </ac:spMkLst>
        </pc:spChg>
        <pc:spChg chg="del mod">
          <ac:chgData name="João Pedro de Noronha e Aragão" userId="3e7262fa-96d4-4136-917c-3f6927288669" providerId="ADAL" clId="{4A683395-09D1-4084-AD48-B87055B85A66}" dt="2022-06-23T14:33:35.042" v="4209" actId="478"/>
          <ac:spMkLst>
            <pc:docMk/>
            <pc:sldMk cId="2416647944" sldId="308"/>
            <ac:spMk id="556" creationId="{00000000-0000-0000-0000-000000000000}"/>
          </ac:spMkLst>
        </pc:spChg>
        <pc:spChg chg="mod">
          <ac:chgData name="João Pedro de Noronha e Aragão" userId="3e7262fa-96d4-4136-917c-3f6927288669" providerId="ADAL" clId="{4A683395-09D1-4084-AD48-B87055B85A66}" dt="2022-06-23T14:33:16.974" v="4206" actId="1035"/>
          <ac:spMkLst>
            <pc:docMk/>
            <pc:sldMk cId="2416647944" sldId="308"/>
            <ac:spMk id="557" creationId="{00000000-0000-0000-0000-000000000000}"/>
          </ac:spMkLst>
        </pc:spChg>
        <pc:spChg chg="mod">
          <ac:chgData name="João Pedro de Noronha e Aragão" userId="3e7262fa-96d4-4136-917c-3f6927288669" providerId="ADAL" clId="{4A683395-09D1-4084-AD48-B87055B85A66}" dt="2022-06-23T17:18:46.835" v="6574" actId="20577"/>
          <ac:spMkLst>
            <pc:docMk/>
            <pc:sldMk cId="2416647944" sldId="308"/>
            <ac:spMk id="558" creationId="{00000000-0000-0000-0000-000000000000}"/>
          </ac:spMkLst>
        </pc:spChg>
        <pc:grpChg chg="add del mod">
          <ac:chgData name="João Pedro de Noronha e Aragão" userId="3e7262fa-96d4-4136-917c-3f6927288669" providerId="ADAL" clId="{4A683395-09D1-4084-AD48-B87055B85A66}" dt="2022-06-23T14:22:48.084" v="3962"/>
          <ac:grpSpMkLst>
            <pc:docMk/>
            <pc:sldMk cId="2416647944" sldId="308"/>
            <ac:grpSpMk id="117" creationId="{1380EB3D-BA17-F5C5-AC27-D26586652669}"/>
          </ac:grpSpMkLst>
        </pc:grpChg>
        <pc:grpChg chg="add del mod">
          <ac:chgData name="João Pedro de Noronha e Aragão" userId="3e7262fa-96d4-4136-917c-3f6927288669" providerId="ADAL" clId="{4A683395-09D1-4084-AD48-B87055B85A66}" dt="2022-06-23T14:22:48.084" v="3962"/>
          <ac:grpSpMkLst>
            <pc:docMk/>
            <pc:sldMk cId="2416647944" sldId="308"/>
            <ac:grpSpMk id="123" creationId="{D7FBCF4B-C69D-497E-02BE-310E496C7F0D}"/>
          </ac:grpSpMkLst>
        </pc:grpChg>
        <pc:grpChg chg="add del mod">
          <ac:chgData name="João Pedro de Noronha e Aragão" userId="3e7262fa-96d4-4136-917c-3f6927288669" providerId="ADAL" clId="{4A683395-09D1-4084-AD48-B87055B85A66}" dt="2022-06-23T14:22:48.084" v="3962"/>
          <ac:grpSpMkLst>
            <pc:docMk/>
            <pc:sldMk cId="2416647944" sldId="308"/>
            <ac:grpSpMk id="128" creationId="{8252F69E-5F33-7550-4D9F-8610C8FC5AFA}"/>
          </ac:grpSpMkLst>
        </pc:grpChg>
        <pc:grpChg chg="add del mod">
          <ac:chgData name="João Pedro de Noronha e Aragão" userId="3e7262fa-96d4-4136-917c-3f6927288669" providerId="ADAL" clId="{4A683395-09D1-4084-AD48-B87055B85A66}" dt="2022-06-23T14:32:56.417" v="4149" actId="478"/>
          <ac:grpSpMkLst>
            <pc:docMk/>
            <pc:sldMk cId="2416647944" sldId="308"/>
            <ac:grpSpMk id="136" creationId="{3D057B74-4FD6-C702-3609-9CFD8FE48B83}"/>
          </ac:grpSpMkLst>
        </pc:grpChg>
        <pc:grpChg chg="add del mod">
          <ac:chgData name="João Pedro de Noronha e Aragão" userId="3e7262fa-96d4-4136-917c-3f6927288669" providerId="ADAL" clId="{4A683395-09D1-4084-AD48-B87055B85A66}" dt="2022-06-23T14:32:29.153" v="4147" actId="165"/>
          <ac:grpSpMkLst>
            <pc:docMk/>
            <pc:sldMk cId="2416647944" sldId="308"/>
            <ac:grpSpMk id="142" creationId="{B390D007-530A-E1A5-7A32-82DC21E41DA5}"/>
          </ac:grpSpMkLst>
        </pc:grpChg>
        <pc:grpChg chg="add mod">
          <ac:chgData name="João Pedro de Noronha e Aragão" userId="3e7262fa-96d4-4136-917c-3f6927288669" providerId="ADAL" clId="{4A683395-09D1-4084-AD48-B87055B85A66}" dt="2022-06-23T14:33:16.974" v="4206" actId="1035"/>
          <ac:grpSpMkLst>
            <pc:docMk/>
            <pc:sldMk cId="2416647944" sldId="308"/>
            <ac:grpSpMk id="147" creationId="{41C248EC-4D03-FD5A-FB80-3D099B2E7149}"/>
          </ac:grpSpMkLst>
        </pc:grpChg>
        <pc:grpChg chg="del">
          <ac:chgData name="João Pedro de Noronha e Aragão" userId="3e7262fa-96d4-4136-917c-3f6927288669" providerId="ADAL" clId="{4A683395-09D1-4084-AD48-B87055B85A66}" dt="2022-06-23T14:22:52.281" v="3963" actId="478"/>
          <ac:grpSpMkLst>
            <pc:docMk/>
            <pc:sldMk cId="2416647944" sldId="308"/>
            <ac:grpSpMk id="455" creationId="{00000000-0000-0000-0000-000000000000}"/>
          </ac:grpSpMkLst>
        </pc:grpChg>
      </pc:sldChg>
      <pc:sldChg chg="add del ord">
        <pc:chgData name="João Pedro de Noronha e Aragão" userId="3e7262fa-96d4-4136-917c-3f6927288669" providerId="ADAL" clId="{4A683395-09D1-4084-AD48-B87055B85A66}" dt="2022-06-23T14:24:38.938" v="3980" actId="47"/>
        <pc:sldMkLst>
          <pc:docMk/>
          <pc:sldMk cId="1178322193" sldId="309"/>
        </pc:sldMkLst>
      </pc:sldChg>
      <pc:sldChg chg="modSp add mod ord">
        <pc:chgData name="João Pedro de Noronha e Aragão" userId="3e7262fa-96d4-4136-917c-3f6927288669" providerId="ADAL" clId="{4A683395-09D1-4084-AD48-B87055B85A66}" dt="2022-06-23T14:34:51.871" v="4266" actId="20577"/>
        <pc:sldMkLst>
          <pc:docMk/>
          <pc:sldMk cId="2615408860" sldId="309"/>
        </pc:sldMkLst>
        <pc:spChg chg="mod">
          <ac:chgData name="João Pedro de Noronha e Aragão" userId="3e7262fa-96d4-4136-917c-3f6927288669" providerId="ADAL" clId="{4A683395-09D1-4084-AD48-B87055B85A66}" dt="2022-06-23T14:34:14.911" v="4219" actId="20577"/>
          <ac:spMkLst>
            <pc:docMk/>
            <pc:sldMk cId="2615408860" sldId="309"/>
            <ac:spMk id="449" creationId="{00000000-0000-0000-0000-000000000000}"/>
          </ac:spMkLst>
        </pc:spChg>
        <pc:spChg chg="mod">
          <ac:chgData name="João Pedro de Noronha e Aragão" userId="3e7262fa-96d4-4136-917c-3f6927288669" providerId="ADAL" clId="{4A683395-09D1-4084-AD48-B87055B85A66}" dt="2022-06-23T14:34:51.871" v="4266" actId="20577"/>
          <ac:spMkLst>
            <pc:docMk/>
            <pc:sldMk cId="2615408860" sldId="309"/>
            <ac:spMk id="556" creationId="{00000000-0000-0000-0000-000000000000}"/>
          </ac:spMkLst>
        </pc:spChg>
        <pc:spChg chg="mod">
          <ac:chgData name="João Pedro de Noronha e Aragão" userId="3e7262fa-96d4-4136-917c-3f6927288669" providerId="ADAL" clId="{4A683395-09D1-4084-AD48-B87055B85A66}" dt="2022-06-23T14:26:26.721" v="4031" actId="20577"/>
          <ac:spMkLst>
            <pc:docMk/>
            <pc:sldMk cId="2615408860" sldId="309"/>
            <ac:spMk id="557" creationId="{00000000-0000-0000-0000-000000000000}"/>
          </ac:spMkLst>
        </pc:spChg>
        <pc:spChg chg="mod">
          <ac:chgData name="João Pedro de Noronha e Aragão" userId="3e7262fa-96d4-4136-917c-3f6927288669" providerId="ADAL" clId="{4A683395-09D1-4084-AD48-B87055B85A66}" dt="2022-06-23T14:34:48.167" v="4259" actId="20577"/>
          <ac:spMkLst>
            <pc:docMk/>
            <pc:sldMk cId="2615408860" sldId="309"/>
            <ac:spMk id="558" creationId="{00000000-0000-0000-0000-000000000000}"/>
          </ac:spMkLst>
        </pc:spChg>
      </pc:sldChg>
      <pc:sldChg chg="addSp delSp modSp add mod">
        <pc:chgData name="João Pedro de Noronha e Aragão" userId="3e7262fa-96d4-4136-917c-3f6927288669" providerId="ADAL" clId="{4A683395-09D1-4084-AD48-B87055B85A66}" dt="2022-06-23T17:18:53.443" v="6586" actId="20577"/>
        <pc:sldMkLst>
          <pc:docMk/>
          <pc:sldMk cId="3425819038" sldId="310"/>
        </pc:sldMkLst>
        <pc:spChg chg="mod">
          <ac:chgData name="João Pedro de Noronha e Aragão" userId="3e7262fa-96d4-4136-917c-3f6927288669" providerId="ADAL" clId="{4A683395-09D1-4084-AD48-B87055B85A66}" dt="2022-06-23T17:18:53.443" v="6586" actId="20577"/>
          <ac:spMkLst>
            <pc:docMk/>
            <pc:sldMk cId="3425819038" sldId="310"/>
            <ac:spMk id="218" creationId="{00000000-0000-0000-0000-000000000000}"/>
          </ac:spMkLst>
        </pc:spChg>
        <pc:picChg chg="add mod">
          <ac:chgData name="João Pedro de Noronha e Aragão" userId="3e7262fa-96d4-4136-917c-3f6927288669" providerId="ADAL" clId="{4A683395-09D1-4084-AD48-B87055B85A66}" dt="2022-06-23T14:30:25.623" v="4040" actId="1076"/>
          <ac:picMkLst>
            <pc:docMk/>
            <pc:sldMk cId="3425819038" sldId="310"/>
            <ac:picMk id="3" creationId="{540AD13F-EC6D-BA0B-35F7-6F7BBECCCED4}"/>
          </ac:picMkLst>
        </pc:picChg>
        <pc:picChg chg="del">
          <ac:chgData name="João Pedro de Noronha e Aragão" userId="3e7262fa-96d4-4136-917c-3f6927288669" providerId="ADAL" clId="{4A683395-09D1-4084-AD48-B87055B85A66}" dt="2022-06-23T14:26:15.359" v="4019" actId="478"/>
          <ac:picMkLst>
            <pc:docMk/>
            <pc:sldMk cId="3425819038" sldId="310"/>
            <ac:picMk id="6" creationId="{CB1DA1BE-504D-00DC-0BE2-FD78B8DC691C}"/>
          </ac:picMkLst>
        </pc:picChg>
      </pc:sldChg>
      <pc:sldChg chg="delSp modSp add del mod">
        <pc:chgData name="João Pedro de Noronha e Aragão" userId="3e7262fa-96d4-4136-917c-3f6927288669" providerId="ADAL" clId="{4A683395-09D1-4084-AD48-B87055B85A66}" dt="2022-06-23T14:35:18.151" v="4278" actId="47"/>
        <pc:sldMkLst>
          <pc:docMk/>
          <pc:sldMk cId="3863021053" sldId="311"/>
        </pc:sldMkLst>
        <pc:spChg chg="mod">
          <ac:chgData name="João Pedro de Noronha e Aragão" userId="3e7262fa-96d4-4136-917c-3f6927288669" providerId="ADAL" clId="{4A683395-09D1-4084-AD48-B87055B85A66}" dt="2022-06-23T14:25:26.906" v="4004" actId="20577"/>
          <ac:spMkLst>
            <pc:docMk/>
            <pc:sldMk cId="3863021053" sldId="311"/>
            <ac:spMk id="218" creationId="{00000000-0000-0000-0000-000000000000}"/>
          </ac:spMkLst>
        </pc:spChg>
        <pc:picChg chg="del">
          <ac:chgData name="João Pedro de Noronha e Aragão" userId="3e7262fa-96d4-4136-917c-3f6927288669" providerId="ADAL" clId="{4A683395-09D1-4084-AD48-B87055B85A66}" dt="2022-06-23T14:26:16.650" v="4020" actId="478"/>
          <ac:picMkLst>
            <pc:docMk/>
            <pc:sldMk cId="3863021053" sldId="311"/>
            <ac:picMk id="3" creationId="{27BA7B35-26A6-EA51-4BAE-6889B8752975}"/>
          </ac:picMkLst>
        </pc:picChg>
      </pc:sldChg>
      <pc:sldChg chg="addSp delSp modSp add mod">
        <pc:chgData name="João Pedro de Noronha e Aragão" userId="3e7262fa-96d4-4136-917c-3f6927288669" providerId="ADAL" clId="{4A683395-09D1-4084-AD48-B87055B85A66}" dt="2022-06-23T17:00:41.193" v="6355" actId="20577"/>
        <pc:sldMkLst>
          <pc:docMk/>
          <pc:sldMk cId="1163458497" sldId="312"/>
        </pc:sldMkLst>
        <pc:spChg chg="mod">
          <ac:chgData name="João Pedro de Noronha e Aragão" userId="3e7262fa-96d4-4136-917c-3f6927288669" providerId="ADAL" clId="{4A683395-09D1-4084-AD48-B87055B85A66}" dt="2022-06-23T17:00:41.193" v="6355" actId="20577"/>
          <ac:spMkLst>
            <pc:docMk/>
            <pc:sldMk cId="1163458497" sldId="312"/>
            <ac:spMk id="218" creationId="{00000000-0000-0000-0000-000000000000}"/>
          </ac:spMkLst>
        </pc:spChg>
        <pc:picChg chg="add mod">
          <ac:chgData name="João Pedro de Noronha e Aragão" userId="3e7262fa-96d4-4136-917c-3f6927288669" providerId="ADAL" clId="{4A683395-09D1-4084-AD48-B87055B85A66}" dt="2022-06-23T14:38:01.181" v="4289" actId="1076"/>
          <ac:picMkLst>
            <pc:docMk/>
            <pc:sldMk cId="1163458497" sldId="312"/>
            <ac:picMk id="3" creationId="{E2E0BC04-CDB5-1231-896F-AE27C01F0CBA}"/>
          </ac:picMkLst>
        </pc:picChg>
        <pc:picChg chg="del">
          <ac:chgData name="João Pedro de Noronha e Aragão" userId="3e7262fa-96d4-4136-917c-3f6927288669" providerId="ADAL" clId="{4A683395-09D1-4084-AD48-B87055B85A66}" dt="2022-06-23T14:26:18.233" v="4021" actId="478"/>
          <ac:picMkLst>
            <pc:docMk/>
            <pc:sldMk cId="1163458497" sldId="312"/>
            <ac:picMk id="7" creationId="{C5050BDC-FBE0-F062-1082-9DA5535D4D8A}"/>
          </ac:picMkLst>
        </pc:picChg>
      </pc:sldChg>
      <pc:sldChg chg="addSp delSp modSp add mod">
        <pc:chgData name="João Pedro de Noronha e Aragão" userId="3e7262fa-96d4-4136-917c-3f6927288669" providerId="ADAL" clId="{4A683395-09D1-4084-AD48-B87055B85A66}" dt="2022-06-23T14:41:34.981" v="4408" actId="478"/>
        <pc:sldMkLst>
          <pc:docMk/>
          <pc:sldMk cId="2492337817" sldId="313"/>
        </pc:sldMkLst>
        <pc:spChg chg="add del mod">
          <ac:chgData name="João Pedro de Noronha e Aragão" userId="3e7262fa-96d4-4136-917c-3f6927288669" providerId="ADAL" clId="{4A683395-09D1-4084-AD48-B87055B85A66}" dt="2022-06-23T14:41:34.981" v="4408" actId="478"/>
          <ac:spMkLst>
            <pc:docMk/>
            <pc:sldMk cId="2492337817" sldId="313"/>
            <ac:spMk id="5" creationId="{DC7C7D50-85FC-695B-826C-107D1BD972A7}"/>
          </ac:spMkLst>
        </pc:spChg>
        <pc:spChg chg="del">
          <ac:chgData name="João Pedro de Noronha e Aragão" userId="3e7262fa-96d4-4136-917c-3f6927288669" providerId="ADAL" clId="{4A683395-09D1-4084-AD48-B87055B85A66}" dt="2022-06-23T14:41:30.592" v="4407" actId="478"/>
          <ac:spMkLst>
            <pc:docMk/>
            <pc:sldMk cId="2492337817" sldId="313"/>
            <ac:spMk id="141" creationId="{D7951252-24AD-DBC8-0D83-90807EA3E241}"/>
          </ac:spMkLst>
        </pc:spChg>
        <pc:spChg chg="del">
          <ac:chgData name="João Pedro de Noronha e Aragão" userId="3e7262fa-96d4-4136-917c-3f6927288669" providerId="ADAL" clId="{4A683395-09D1-4084-AD48-B87055B85A66}" dt="2022-06-23T14:41:30.592" v="4407" actId="478"/>
          <ac:spMkLst>
            <pc:docMk/>
            <pc:sldMk cId="2492337817" sldId="313"/>
            <ac:spMk id="448" creationId="{00000000-0000-0000-0000-000000000000}"/>
          </ac:spMkLst>
        </pc:spChg>
        <pc:spChg chg="mod">
          <ac:chgData name="João Pedro de Noronha e Aragão" userId="3e7262fa-96d4-4136-917c-3f6927288669" providerId="ADAL" clId="{4A683395-09D1-4084-AD48-B87055B85A66}" dt="2022-06-23T14:39:10.309" v="4296" actId="1076"/>
          <ac:spMkLst>
            <pc:docMk/>
            <pc:sldMk cId="2492337817" sldId="313"/>
            <ac:spMk id="44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5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5"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6"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7"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8"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5"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6"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7"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8"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5"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6"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7"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8"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5"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6"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7"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8"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5"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6"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7"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8"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5"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6"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7"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8"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5"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6"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7"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8"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5"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6"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7"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8"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5"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6"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7"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8"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5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5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5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5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5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55" creationId="{00000000-0000-0000-0000-000000000000}"/>
          </ac:spMkLst>
        </pc:spChg>
        <pc:spChg chg="mod">
          <ac:chgData name="João Pedro de Noronha e Aragão" userId="3e7262fa-96d4-4136-917c-3f6927288669" providerId="ADAL" clId="{4A683395-09D1-4084-AD48-B87055B85A66}" dt="2022-06-23T14:40:59.943" v="4393" actId="20577"/>
          <ac:spMkLst>
            <pc:docMk/>
            <pc:sldMk cId="2492337817" sldId="313"/>
            <ac:spMk id="556" creationId="{00000000-0000-0000-0000-000000000000}"/>
          </ac:spMkLst>
        </pc:spChg>
        <pc:spChg chg="del">
          <ac:chgData name="João Pedro de Noronha e Aragão" userId="3e7262fa-96d4-4136-917c-3f6927288669" providerId="ADAL" clId="{4A683395-09D1-4084-AD48-B87055B85A66}" dt="2022-06-23T14:41:30.592" v="4407" actId="478"/>
          <ac:spMkLst>
            <pc:docMk/>
            <pc:sldMk cId="2492337817" sldId="313"/>
            <ac:spMk id="557" creationId="{00000000-0000-0000-0000-000000000000}"/>
          </ac:spMkLst>
        </pc:spChg>
        <pc:spChg chg="mod">
          <ac:chgData name="João Pedro de Noronha e Aragão" userId="3e7262fa-96d4-4136-917c-3f6927288669" providerId="ADAL" clId="{4A683395-09D1-4084-AD48-B87055B85A66}" dt="2022-06-23T14:41:07.749" v="4403" actId="20577"/>
          <ac:spMkLst>
            <pc:docMk/>
            <pc:sldMk cId="2492337817" sldId="313"/>
            <ac:spMk id="558" creationId="{00000000-0000-0000-0000-000000000000}"/>
          </ac:spMkLst>
        </pc:spChg>
        <pc:grpChg chg="add mod">
          <ac:chgData name="João Pedro de Noronha e Aragão" userId="3e7262fa-96d4-4136-917c-3f6927288669" providerId="ADAL" clId="{4A683395-09D1-4084-AD48-B87055B85A66}" dt="2022-06-23T14:39:35.792" v="4359" actId="1038"/>
          <ac:grpSpMkLst>
            <pc:docMk/>
            <pc:sldMk cId="2492337817" sldId="313"/>
            <ac:grpSpMk id="2" creationId="{A8CABB0F-F582-FEDD-878D-8CA701B24E6B}"/>
          </ac:grpSpMkLst>
        </pc:grpChg>
        <pc:grpChg chg="del">
          <ac:chgData name="João Pedro de Noronha e Aragão" userId="3e7262fa-96d4-4136-917c-3f6927288669" providerId="ADAL" clId="{4A683395-09D1-4084-AD48-B87055B85A66}" dt="2022-06-23T14:41:12.935" v="4404" actId="478"/>
          <ac:grpSpMkLst>
            <pc:docMk/>
            <pc:sldMk cId="2492337817" sldId="313"/>
            <ac:grpSpMk id="136" creationId="{3D057B74-4FD6-C702-3609-9CFD8FE48B83}"/>
          </ac:grpSpMkLst>
        </pc:grpChg>
        <pc:grpChg chg="mod">
          <ac:chgData name="João Pedro de Noronha e Aragão" userId="3e7262fa-96d4-4136-917c-3f6927288669" providerId="ADAL" clId="{4A683395-09D1-4084-AD48-B87055B85A66}" dt="2022-06-23T14:41:17.398" v="4405" actId="1076"/>
          <ac:grpSpMkLst>
            <pc:docMk/>
            <pc:sldMk cId="2492337817" sldId="313"/>
            <ac:grpSpMk id="142" creationId="{B390D007-530A-E1A5-7A32-82DC21E41DA5}"/>
          </ac:grpSpMkLst>
        </pc:grpChg>
        <pc:grpChg chg="mod">
          <ac:chgData name="João Pedro de Noronha e Aragão" userId="3e7262fa-96d4-4136-917c-3f6927288669" providerId="ADAL" clId="{4A683395-09D1-4084-AD48-B87055B85A66}" dt="2022-06-23T14:41:27.797" v="4406" actId="1076"/>
          <ac:grpSpMkLst>
            <pc:docMk/>
            <pc:sldMk cId="2492337817" sldId="313"/>
            <ac:grpSpMk id="147" creationId="{41C248EC-4D03-FD5A-FB80-3D099B2E7149}"/>
          </ac:grpSpMkLst>
        </pc:grpChg>
        <pc:cxnChg chg="mod">
          <ac:chgData name="João Pedro de Noronha e Aragão" userId="3e7262fa-96d4-4136-917c-3f6927288669" providerId="ADAL" clId="{4A683395-09D1-4084-AD48-B87055B85A66}" dt="2022-06-23T14:39:29.554" v="4316" actId="14100"/>
          <ac:cxnSpMkLst>
            <pc:docMk/>
            <pc:sldMk cId="2492337817" sldId="313"/>
            <ac:cxnSpMk id="458" creationId="{00000000-0000-0000-0000-000000000000}"/>
          </ac:cxnSpMkLst>
        </pc:cxnChg>
      </pc:sldChg>
      <pc:sldChg chg="addSp delSp modSp add mod ord">
        <pc:chgData name="João Pedro de Noronha e Aragão" userId="3e7262fa-96d4-4136-917c-3f6927288669" providerId="ADAL" clId="{4A683395-09D1-4084-AD48-B87055B85A66}" dt="2022-06-23T17:37:01.095" v="6975" actId="20577"/>
        <pc:sldMkLst>
          <pc:docMk/>
          <pc:sldMk cId="2889461369" sldId="314"/>
        </pc:sldMkLst>
        <pc:spChg chg="mod">
          <ac:chgData name="João Pedro de Noronha e Aragão" userId="3e7262fa-96d4-4136-917c-3f6927288669" providerId="ADAL" clId="{4A683395-09D1-4084-AD48-B87055B85A66}" dt="2022-06-23T17:37:01.095" v="6975" actId="20577"/>
          <ac:spMkLst>
            <pc:docMk/>
            <pc:sldMk cId="2889461369" sldId="314"/>
            <ac:spMk id="58" creationId="{0877C3B5-9A20-32CC-2B64-2E0B8B8D3D07}"/>
          </ac:spMkLst>
        </pc:spChg>
        <pc:spChg chg="mod">
          <ac:chgData name="João Pedro de Noronha e Aragão" userId="3e7262fa-96d4-4136-917c-3f6927288669" providerId="ADAL" clId="{4A683395-09D1-4084-AD48-B87055B85A66}" dt="2022-06-23T17:16:05.245" v="6483"/>
          <ac:spMkLst>
            <pc:docMk/>
            <pc:sldMk cId="2889461369" sldId="314"/>
            <ac:spMk id="218" creationId="{00000000-0000-0000-0000-000000000000}"/>
          </ac:spMkLst>
        </pc:spChg>
        <pc:picChg chg="del">
          <ac:chgData name="João Pedro de Noronha e Aragão" userId="3e7262fa-96d4-4136-917c-3f6927288669" providerId="ADAL" clId="{4A683395-09D1-4084-AD48-B87055B85A66}" dt="2022-06-23T14:40:04.872" v="4363" actId="478"/>
          <ac:picMkLst>
            <pc:docMk/>
            <pc:sldMk cId="2889461369" sldId="314"/>
            <ac:picMk id="3" creationId="{27BA7B35-26A6-EA51-4BAE-6889B8752975}"/>
          </ac:picMkLst>
        </pc:picChg>
        <pc:picChg chg="add mod">
          <ac:chgData name="João Pedro de Noronha e Aragão" userId="3e7262fa-96d4-4136-917c-3f6927288669" providerId="ADAL" clId="{4A683395-09D1-4084-AD48-B87055B85A66}" dt="2022-06-23T17:31:58.982" v="6949" actId="1076"/>
          <ac:picMkLst>
            <pc:docMk/>
            <pc:sldMk cId="2889461369" sldId="314"/>
            <ac:picMk id="3" creationId="{537128CE-5F33-0854-32E6-E5941E9E3E12}"/>
          </ac:picMkLst>
        </pc:picChg>
        <pc:picChg chg="add del mod">
          <ac:chgData name="João Pedro de Noronha e Aragão" userId="3e7262fa-96d4-4136-917c-3f6927288669" providerId="ADAL" clId="{4A683395-09D1-4084-AD48-B87055B85A66}" dt="2022-06-23T17:15:56.642" v="6482" actId="478"/>
          <ac:picMkLst>
            <pc:docMk/>
            <pc:sldMk cId="2889461369" sldId="314"/>
            <ac:picMk id="6" creationId="{DA9FE6C1-F36A-36B2-80AE-9775DBDE781C}"/>
          </ac:picMkLst>
        </pc:picChg>
      </pc:sldChg>
      <pc:sldChg chg="addSp delSp modSp add mod">
        <pc:chgData name="João Pedro de Noronha e Aragão" userId="3e7262fa-96d4-4136-917c-3f6927288669" providerId="ADAL" clId="{4A683395-09D1-4084-AD48-B87055B85A66}" dt="2022-06-23T14:47:54.958" v="4720" actId="20577"/>
        <pc:sldMkLst>
          <pc:docMk/>
          <pc:sldMk cId="3671479695" sldId="315"/>
        </pc:sldMkLst>
        <pc:spChg chg="mod">
          <ac:chgData name="João Pedro de Noronha e Aragão" userId="3e7262fa-96d4-4136-917c-3f6927288669" providerId="ADAL" clId="{4A683395-09D1-4084-AD48-B87055B85A66}" dt="2022-06-23T14:47:21.222" v="4701"/>
          <ac:spMkLst>
            <pc:docMk/>
            <pc:sldMk cId="3671479695" sldId="315"/>
            <ac:spMk id="449" creationId="{00000000-0000-0000-0000-000000000000}"/>
          </ac:spMkLst>
        </pc:spChg>
        <pc:spChg chg="mod">
          <ac:chgData name="João Pedro de Noronha e Aragão" userId="3e7262fa-96d4-4136-917c-3f6927288669" providerId="ADAL" clId="{4A683395-09D1-4084-AD48-B87055B85A66}" dt="2022-06-23T14:47:54.958" v="4720" actId="20577"/>
          <ac:spMkLst>
            <pc:docMk/>
            <pc:sldMk cId="3671479695" sldId="315"/>
            <ac:spMk id="556" creationId="{00000000-0000-0000-0000-000000000000}"/>
          </ac:spMkLst>
        </pc:spChg>
        <pc:cxnChg chg="add mod">
          <ac:chgData name="João Pedro de Noronha e Aragão" userId="3e7262fa-96d4-4136-917c-3f6927288669" providerId="ADAL" clId="{4A683395-09D1-4084-AD48-B87055B85A66}" dt="2022-06-23T14:47:37.853" v="4711" actId="1037"/>
          <ac:cxnSpMkLst>
            <pc:docMk/>
            <pc:sldMk cId="3671479695" sldId="315"/>
            <ac:cxnSpMk id="119" creationId="{EDB50858-8531-FD92-DD2A-066C3A26D318}"/>
          </ac:cxnSpMkLst>
        </pc:cxnChg>
        <pc:cxnChg chg="del">
          <ac:chgData name="João Pedro de Noronha e Aragão" userId="3e7262fa-96d4-4136-917c-3f6927288669" providerId="ADAL" clId="{4A683395-09D1-4084-AD48-B87055B85A66}" dt="2022-06-23T14:47:25.799" v="4702" actId="478"/>
          <ac:cxnSpMkLst>
            <pc:docMk/>
            <pc:sldMk cId="3671479695" sldId="315"/>
            <ac:cxnSpMk id="458" creationId="{00000000-0000-0000-0000-000000000000}"/>
          </ac:cxnSpMkLst>
        </pc:cxnChg>
      </pc:sldChg>
      <pc:sldChg chg="add del">
        <pc:chgData name="João Pedro de Noronha e Aragão" userId="3e7262fa-96d4-4136-917c-3f6927288669" providerId="ADAL" clId="{4A683395-09D1-4084-AD48-B87055B85A66}" dt="2022-06-23T14:47:07.608" v="4699" actId="47"/>
        <pc:sldMkLst>
          <pc:docMk/>
          <pc:sldMk cId="1668251895" sldId="316"/>
        </pc:sldMkLst>
      </pc:sldChg>
      <pc:sldChg chg="modSp add mod">
        <pc:chgData name="João Pedro de Noronha e Aragão" userId="3e7262fa-96d4-4136-917c-3f6927288669" providerId="ADAL" clId="{4A683395-09D1-4084-AD48-B87055B85A66}" dt="2022-06-23T14:52:35.373" v="4752" actId="20577"/>
        <pc:sldMkLst>
          <pc:docMk/>
          <pc:sldMk cId="3546386312" sldId="316"/>
        </pc:sldMkLst>
        <pc:spChg chg="mod">
          <ac:chgData name="João Pedro de Noronha e Aragão" userId="3e7262fa-96d4-4136-917c-3f6927288669" providerId="ADAL" clId="{4A683395-09D1-4084-AD48-B87055B85A66}" dt="2022-06-23T14:52:35.373" v="4752" actId="20577"/>
          <ac:spMkLst>
            <pc:docMk/>
            <pc:sldMk cId="3546386312" sldId="316"/>
            <ac:spMk id="449" creationId="{00000000-0000-0000-0000-000000000000}"/>
          </ac:spMkLst>
        </pc:spChg>
      </pc:sldChg>
      <pc:sldChg chg="add del">
        <pc:chgData name="João Pedro de Noronha e Aragão" userId="3e7262fa-96d4-4136-917c-3f6927288669" providerId="ADAL" clId="{4A683395-09D1-4084-AD48-B87055B85A66}" dt="2022-06-23T14:52:47.091" v="4754"/>
        <pc:sldMkLst>
          <pc:docMk/>
          <pc:sldMk cId="1049918445" sldId="317"/>
        </pc:sldMkLst>
      </pc:sldChg>
      <pc:sldChg chg="addSp delSp modSp add mod">
        <pc:chgData name="João Pedro de Noronha e Aragão" userId="3e7262fa-96d4-4136-917c-3f6927288669" providerId="ADAL" clId="{4A683395-09D1-4084-AD48-B87055B85A66}" dt="2022-06-23T16:59:43.697" v="6326" actId="6549"/>
        <pc:sldMkLst>
          <pc:docMk/>
          <pc:sldMk cId="4266129442" sldId="317"/>
        </pc:sldMkLst>
        <pc:spChg chg="mod">
          <ac:chgData name="João Pedro de Noronha e Aragão" userId="3e7262fa-96d4-4136-917c-3f6927288669" providerId="ADAL" clId="{4A683395-09D1-4084-AD48-B87055B85A66}" dt="2022-06-23T16:52:37.968" v="6277" actId="20577"/>
          <ac:spMkLst>
            <pc:docMk/>
            <pc:sldMk cId="4266129442" sldId="317"/>
            <ac:spMk id="58" creationId="{0877C3B5-9A20-32CC-2B64-2E0B8B8D3D07}"/>
          </ac:spMkLst>
        </pc:spChg>
        <pc:spChg chg="mod">
          <ac:chgData name="João Pedro de Noronha e Aragão" userId="3e7262fa-96d4-4136-917c-3f6927288669" providerId="ADAL" clId="{4A683395-09D1-4084-AD48-B87055B85A66}" dt="2022-06-23T16:59:43.697" v="6326" actId="6549"/>
          <ac:spMkLst>
            <pc:docMk/>
            <pc:sldMk cId="4266129442" sldId="317"/>
            <ac:spMk id="218" creationId="{00000000-0000-0000-0000-000000000000}"/>
          </ac:spMkLst>
        </pc:spChg>
        <pc:picChg chg="del">
          <ac:chgData name="João Pedro de Noronha e Aragão" userId="3e7262fa-96d4-4136-917c-3f6927288669" providerId="ADAL" clId="{4A683395-09D1-4084-AD48-B87055B85A66}" dt="2022-06-23T14:53:05.260" v="4770" actId="478"/>
          <ac:picMkLst>
            <pc:docMk/>
            <pc:sldMk cId="4266129442" sldId="317"/>
            <ac:picMk id="3" creationId="{27BA7B35-26A6-EA51-4BAE-6889B8752975}"/>
          </ac:picMkLst>
        </pc:picChg>
        <pc:picChg chg="add mod">
          <ac:chgData name="João Pedro de Noronha e Aragão" userId="3e7262fa-96d4-4136-917c-3f6927288669" providerId="ADAL" clId="{4A683395-09D1-4084-AD48-B87055B85A66}" dt="2022-06-23T16:55:17.354" v="6281" actId="1076"/>
          <ac:picMkLst>
            <pc:docMk/>
            <pc:sldMk cId="4266129442" sldId="317"/>
            <ac:picMk id="3" creationId="{9CEA7E70-A17A-2470-78B4-4F6B493F0C66}"/>
          </ac:picMkLst>
        </pc:picChg>
        <pc:picChg chg="add del mod">
          <ac:chgData name="João Pedro de Noronha e Aragão" userId="3e7262fa-96d4-4136-917c-3f6927288669" providerId="ADAL" clId="{4A683395-09D1-4084-AD48-B87055B85A66}" dt="2022-06-23T14:57:12.058" v="5036" actId="478"/>
          <ac:picMkLst>
            <pc:docMk/>
            <pc:sldMk cId="4266129442" sldId="317"/>
            <ac:picMk id="4" creationId="{ED21A010-084D-3FA5-1F71-AF71B9B36A2B}"/>
          </ac:picMkLst>
        </pc:picChg>
        <pc:picChg chg="add del mod">
          <ac:chgData name="João Pedro de Noronha e Aragão" userId="3e7262fa-96d4-4136-917c-3f6927288669" providerId="ADAL" clId="{4A683395-09D1-4084-AD48-B87055B85A66}" dt="2022-06-23T16:55:10.782" v="6278" actId="478"/>
          <ac:picMkLst>
            <pc:docMk/>
            <pc:sldMk cId="4266129442" sldId="317"/>
            <ac:picMk id="6" creationId="{E427B05A-A65A-84AB-49DA-DC7AB58B1752}"/>
          </ac:picMkLst>
        </pc:picChg>
      </pc:sldChg>
      <pc:sldChg chg="addSp modSp add del mod ord">
        <pc:chgData name="João Pedro de Noronha e Aragão" userId="3e7262fa-96d4-4136-917c-3f6927288669" providerId="ADAL" clId="{4A683395-09D1-4084-AD48-B87055B85A66}" dt="2022-06-23T15:00:14.114" v="5094" actId="47"/>
        <pc:sldMkLst>
          <pc:docMk/>
          <pc:sldMk cId="3718512555" sldId="318"/>
        </pc:sldMkLst>
        <pc:spChg chg="add mod">
          <ac:chgData name="João Pedro de Noronha e Aragão" userId="3e7262fa-96d4-4136-917c-3f6927288669" providerId="ADAL" clId="{4A683395-09D1-4084-AD48-B87055B85A66}" dt="2022-06-23T14:59:46.530" v="5090" actId="164"/>
          <ac:spMkLst>
            <pc:docMk/>
            <pc:sldMk cId="3718512555" sldId="318"/>
            <ac:spMk id="120" creationId="{A2BF94F9-A8C3-BC9D-C034-EF6BC8C294C7}"/>
          </ac:spMkLst>
        </pc:spChg>
        <pc:spChg chg="add mod">
          <ac:chgData name="João Pedro de Noronha e Aragão" userId="3e7262fa-96d4-4136-917c-3f6927288669" providerId="ADAL" clId="{4A683395-09D1-4084-AD48-B87055B85A66}" dt="2022-06-23T14:59:46.530" v="5090" actId="164"/>
          <ac:spMkLst>
            <pc:docMk/>
            <pc:sldMk cId="3718512555" sldId="318"/>
            <ac:spMk id="121" creationId="{EB3D4CC7-82E6-A88D-CFCA-1AD909E92C87}"/>
          </ac:spMkLst>
        </pc:spChg>
        <pc:spChg chg="add mod">
          <ac:chgData name="João Pedro de Noronha e Aragão" userId="3e7262fa-96d4-4136-917c-3f6927288669" providerId="ADAL" clId="{4A683395-09D1-4084-AD48-B87055B85A66}" dt="2022-06-23T14:59:46.530" v="5090" actId="164"/>
          <ac:spMkLst>
            <pc:docMk/>
            <pc:sldMk cId="3718512555" sldId="318"/>
            <ac:spMk id="122" creationId="{178076A4-871A-36EE-81B5-57D0921706F6}"/>
          </ac:spMkLst>
        </pc:spChg>
        <pc:spChg chg="mod">
          <ac:chgData name="João Pedro de Noronha e Aragão" userId="3e7262fa-96d4-4136-917c-3f6927288669" providerId="ADAL" clId="{4A683395-09D1-4084-AD48-B87055B85A66}" dt="2022-06-23T14:59:41.097" v="5089"/>
          <ac:spMkLst>
            <pc:docMk/>
            <pc:sldMk cId="3718512555" sldId="318"/>
            <ac:spMk id="124" creationId="{D52BFE4C-53AC-342A-EF42-37A53E8FC045}"/>
          </ac:spMkLst>
        </pc:spChg>
        <pc:spChg chg="mod">
          <ac:chgData name="João Pedro de Noronha e Aragão" userId="3e7262fa-96d4-4136-917c-3f6927288669" providerId="ADAL" clId="{4A683395-09D1-4084-AD48-B87055B85A66}" dt="2022-06-23T14:59:41.097" v="5089"/>
          <ac:spMkLst>
            <pc:docMk/>
            <pc:sldMk cId="3718512555" sldId="318"/>
            <ac:spMk id="125" creationId="{79D1ED30-1159-C7CA-94C2-46CC59954013}"/>
          </ac:spMkLst>
        </pc:spChg>
        <pc:spChg chg="mod">
          <ac:chgData name="João Pedro de Noronha e Aragão" userId="3e7262fa-96d4-4136-917c-3f6927288669" providerId="ADAL" clId="{4A683395-09D1-4084-AD48-B87055B85A66}" dt="2022-06-23T14:59:41.097" v="5089"/>
          <ac:spMkLst>
            <pc:docMk/>
            <pc:sldMk cId="3718512555" sldId="318"/>
            <ac:spMk id="126" creationId="{3A686D38-1F59-D3B5-57AE-145C2F1E1AEE}"/>
          </ac:spMkLst>
        </pc:spChg>
        <pc:spChg chg="mod">
          <ac:chgData name="João Pedro de Noronha e Aragão" userId="3e7262fa-96d4-4136-917c-3f6927288669" providerId="ADAL" clId="{4A683395-09D1-4084-AD48-B87055B85A66}" dt="2022-06-23T14:59:41.097" v="5089"/>
          <ac:spMkLst>
            <pc:docMk/>
            <pc:sldMk cId="3718512555" sldId="318"/>
            <ac:spMk id="127" creationId="{07E9940E-D9AA-C369-05D2-77AD7FD9F88E}"/>
          </ac:spMkLst>
        </pc:spChg>
        <pc:spChg chg="mod">
          <ac:chgData name="João Pedro de Noronha e Aragão" userId="3e7262fa-96d4-4136-917c-3f6927288669" providerId="ADAL" clId="{4A683395-09D1-4084-AD48-B87055B85A66}" dt="2022-06-23T14:58:58.310" v="5054" actId="20577"/>
          <ac:spMkLst>
            <pc:docMk/>
            <pc:sldMk cId="3718512555" sldId="318"/>
            <ac:spMk id="449" creationId="{00000000-0000-0000-0000-000000000000}"/>
          </ac:spMkLst>
        </pc:spChg>
        <pc:spChg chg="mod">
          <ac:chgData name="João Pedro de Noronha e Aragão" userId="3e7262fa-96d4-4136-917c-3f6927288669" providerId="ADAL" clId="{4A683395-09D1-4084-AD48-B87055B85A66}" dt="2022-06-23T14:59:13.284" v="5077" actId="20577"/>
          <ac:spMkLst>
            <pc:docMk/>
            <pc:sldMk cId="3718512555" sldId="318"/>
            <ac:spMk id="556" creationId="{00000000-0000-0000-0000-000000000000}"/>
          </ac:spMkLst>
        </pc:spChg>
        <pc:spChg chg="mod">
          <ac:chgData name="João Pedro de Noronha e Aragão" userId="3e7262fa-96d4-4136-917c-3f6927288669" providerId="ADAL" clId="{4A683395-09D1-4084-AD48-B87055B85A66}" dt="2022-06-23T14:59:24.923" v="5088" actId="20577"/>
          <ac:spMkLst>
            <pc:docMk/>
            <pc:sldMk cId="3718512555" sldId="318"/>
            <ac:spMk id="558" creationId="{00000000-0000-0000-0000-000000000000}"/>
          </ac:spMkLst>
        </pc:spChg>
        <pc:grpChg chg="add mod ord">
          <ac:chgData name="João Pedro de Noronha e Aragão" userId="3e7262fa-96d4-4136-917c-3f6927288669" providerId="ADAL" clId="{4A683395-09D1-4084-AD48-B87055B85A66}" dt="2022-06-23T14:59:58.376" v="5092" actId="1076"/>
          <ac:grpSpMkLst>
            <pc:docMk/>
            <pc:sldMk cId="3718512555" sldId="318"/>
            <ac:grpSpMk id="3" creationId="{8E4EE497-4D74-71C7-0E93-264E43196C0B}"/>
          </ac:grpSpMkLst>
        </pc:grpChg>
        <pc:grpChg chg="add mod">
          <ac:chgData name="João Pedro de Noronha e Aragão" userId="3e7262fa-96d4-4136-917c-3f6927288669" providerId="ADAL" clId="{4A683395-09D1-4084-AD48-B87055B85A66}" dt="2022-06-23T14:59:46.530" v="5090" actId="164"/>
          <ac:grpSpMkLst>
            <pc:docMk/>
            <pc:sldMk cId="3718512555" sldId="318"/>
            <ac:grpSpMk id="123" creationId="{4EEB6DFE-4F87-CF1F-C1D1-265521956690}"/>
          </ac:grpSpMkLst>
        </pc:grpChg>
      </pc:sldChg>
      <pc:sldChg chg="modSp add mod">
        <pc:chgData name="João Pedro de Noronha e Aragão" userId="3e7262fa-96d4-4136-917c-3f6927288669" providerId="ADAL" clId="{4A683395-09D1-4084-AD48-B87055B85A66}" dt="2022-06-23T17:17:05.915" v="6496" actId="20577"/>
        <pc:sldMkLst>
          <pc:docMk/>
          <pc:sldMk cId="1239241904" sldId="319"/>
        </pc:sldMkLst>
        <pc:spChg chg="mod">
          <ac:chgData name="João Pedro de Noronha e Aragão" userId="3e7262fa-96d4-4136-917c-3f6927288669" providerId="ADAL" clId="{4A683395-09D1-4084-AD48-B87055B85A66}" dt="2022-06-23T17:17:00.242" v="6486"/>
          <ac:spMkLst>
            <pc:docMk/>
            <pc:sldMk cId="1239241904" sldId="319"/>
            <ac:spMk id="556" creationId="{00000000-0000-0000-0000-000000000000}"/>
          </ac:spMkLst>
        </pc:spChg>
        <pc:spChg chg="mod">
          <ac:chgData name="João Pedro de Noronha e Aragão" userId="3e7262fa-96d4-4136-917c-3f6927288669" providerId="ADAL" clId="{4A683395-09D1-4084-AD48-B87055B85A66}" dt="2022-06-23T17:17:05.915" v="6496" actId="20577"/>
          <ac:spMkLst>
            <pc:docMk/>
            <pc:sldMk cId="1239241904" sldId="319"/>
            <ac:spMk id="557" creationId="{00000000-0000-0000-0000-000000000000}"/>
          </ac:spMkLst>
        </pc:spChg>
        <pc:spChg chg="mod">
          <ac:chgData name="João Pedro de Noronha e Aragão" userId="3e7262fa-96d4-4136-917c-3f6927288669" providerId="ADAL" clId="{4A683395-09D1-4084-AD48-B87055B85A66}" dt="2022-06-23T15:14:59.990" v="5692" actId="14100"/>
          <ac:spMkLst>
            <pc:docMk/>
            <pc:sldMk cId="1239241904" sldId="319"/>
            <ac:spMk id="558" creationId="{00000000-0000-0000-0000-000000000000}"/>
          </ac:spMkLst>
        </pc:spChg>
      </pc:sldChg>
      <pc:sldChg chg="modSp add mod">
        <pc:chgData name="João Pedro de Noronha e Aragão" userId="3e7262fa-96d4-4136-917c-3f6927288669" providerId="ADAL" clId="{4A683395-09D1-4084-AD48-B87055B85A66}" dt="2022-06-23T17:13:01.291" v="6475" actId="20577"/>
        <pc:sldMkLst>
          <pc:docMk/>
          <pc:sldMk cId="2745056479" sldId="320"/>
        </pc:sldMkLst>
        <pc:spChg chg="mod">
          <ac:chgData name="João Pedro de Noronha e Aragão" userId="3e7262fa-96d4-4136-917c-3f6927288669" providerId="ADAL" clId="{4A683395-09D1-4084-AD48-B87055B85A66}" dt="2022-06-23T17:13:01.291" v="6475" actId="20577"/>
          <ac:spMkLst>
            <pc:docMk/>
            <pc:sldMk cId="2745056479" sldId="320"/>
            <ac:spMk id="557" creationId="{00000000-0000-0000-0000-000000000000}"/>
          </ac:spMkLst>
        </pc:spChg>
      </pc:sldChg>
      <pc:sldChg chg="modSp add mod">
        <pc:chgData name="João Pedro de Noronha e Aragão" userId="3e7262fa-96d4-4136-917c-3f6927288669" providerId="ADAL" clId="{4A683395-09D1-4084-AD48-B87055B85A66}" dt="2022-06-23T17:10:52.732" v="6467" actId="20577"/>
        <pc:sldMkLst>
          <pc:docMk/>
          <pc:sldMk cId="3468689521" sldId="321"/>
        </pc:sldMkLst>
        <pc:spChg chg="mod">
          <ac:chgData name="João Pedro de Noronha e Aragão" userId="3e7262fa-96d4-4136-917c-3f6927288669" providerId="ADAL" clId="{4A683395-09D1-4084-AD48-B87055B85A66}" dt="2022-06-23T17:10:52.732" v="6467" actId="20577"/>
          <ac:spMkLst>
            <pc:docMk/>
            <pc:sldMk cId="3468689521" sldId="321"/>
            <ac:spMk id="703" creationId="{00000000-0000-0000-0000-000000000000}"/>
          </ac:spMkLst>
        </pc:spChg>
      </pc:sldChg>
      <pc:sldChg chg="add">
        <pc:chgData name="João Pedro de Noronha e Aragão" userId="3e7262fa-96d4-4136-917c-3f6927288669" providerId="ADAL" clId="{4A683395-09D1-4084-AD48-B87055B85A66}" dt="2022-06-23T15:07:45.758" v="5306" actId="2890"/>
        <pc:sldMkLst>
          <pc:docMk/>
          <pc:sldMk cId="2568953513" sldId="322"/>
        </pc:sldMkLst>
      </pc:sldChg>
      <pc:sldChg chg="add del">
        <pc:chgData name="João Pedro de Noronha e Aragão" userId="3e7262fa-96d4-4136-917c-3f6927288669" providerId="ADAL" clId="{4A683395-09D1-4084-AD48-B87055B85A66}" dt="2022-06-23T15:13:02.319" v="5599" actId="47"/>
        <pc:sldMkLst>
          <pc:docMk/>
          <pc:sldMk cId="822444796" sldId="323"/>
        </pc:sldMkLst>
      </pc:sldChg>
      <pc:sldChg chg="addSp delSp modSp add mod">
        <pc:chgData name="João Pedro de Noronha e Aragão" userId="3e7262fa-96d4-4136-917c-3f6927288669" providerId="ADAL" clId="{4A683395-09D1-4084-AD48-B87055B85A66}" dt="2022-06-23T15:14:24.072" v="5660" actId="478"/>
        <pc:sldMkLst>
          <pc:docMk/>
          <pc:sldMk cId="2979294522" sldId="323"/>
        </pc:sldMkLst>
        <pc:spChg chg="add del mod">
          <ac:chgData name="João Pedro de Noronha e Aragão" userId="3e7262fa-96d4-4136-917c-3f6927288669" providerId="ADAL" clId="{4A683395-09D1-4084-AD48-B87055B85A66}" dt="2022-06-23T15:14:24.072" v="5660" actId="478"/>
          <ac:spMkLst>
            <pc:docMk/>
            <pc:sldMk cId="2979294522" sldId="323"/>
            <ac:spMk id="3" creationId="{7AF2F9CF-2889-FB59-2CBD-7DF811C5B029}"/>
          </ac:spMkLst>
        </pc:spChg>
        <pc:spChg chg="del">
          <ac:chgData name="João Pedro de Noronha e Aragão" userId="3e7262fa-96d4-4136-917c-3f6927288669" providerId="ADAL" clId="{4A683395-09D1-4084-AD48-B87055B85A66}" dt="2022-06-23T15:14:21.891" v="5659" actId="478"/>
          <ac:spMkLst>
            <pc:docMk/>
            <pc:sldMk cId="2979294522" sldId="323"/>
            <ac:spMk id="448" creationId="{00000000-0000-0000-0000-000000000000}"/>
          </ac:spMkLst>
        </pc:spChg>
        <pc:spChg chg="mod">
          <ac:chgData name="João Pedro de Noronha e Aragão" userId="3e7262fa-96d4-4136-917c-3f6927288669" providerId="ADAL" clId="{4A683395-09D1-4084-AD48-B87055B85A66}" dt="2022-06-23T15:13:13.614" v="5601" actId="20577"/>
          <ac:spMkLst>
            <pc:docMk/>
            <pc:sldMk cId="2979294522" sldId="323"/>
            <ac:spMk id="449" creationId="{00000000-0000-0000-0000-000000000000}"/>
          </ac:spMkLst>
        </pc:spChg>
        <pc:spChg chg="del">
          <ac:chgData name="João Pedro de Noronha e Aragão" userId="3e7262fa-96d4-4136-917c-3f6927288669" providerId="ADAL" clId="{4A683395-09D1-4084-AD48-B87055B85A66}" dt="2022-06-23T15:14:21.891" v="5659" actId="478"/>
          <ac:spMkLst>
            <pc:docMk/>
            <pc:sldMk cId="2979294522" sldId="323"/>
            <ac:spMk id="454" creationId="{00000000-0000-0000-0000-000000000000}"/>
          </ac:spMkLst>
        </pc:spChg>
        <pc:spChg chg="mod">
          <ac:chgData name="João Pedro de Noronha e Aragão" userId="3e7262fa-96d4-4136-917c-3f6927288669" providerId="ADAL" clId="{4A683395-09D1-4084-AD48-B87055B85A66}" dt="2022-06-23T15:13:40.409" v="5623" actId="20577"/>
          <ac:spMkLst>
            <pc:docMk/>
            <pc:sldMk cId="2979294522" sldId="323"/>
            <ac:spMk id="556" creationId="{00000000-0000-0000-0000-000000000000}"/>
          </ac:spMkLst>
        </pc:spChg>
        <pc:spChg chg="del">
          <ac:chgData name="João Pedro de Noronha e Aragão" userId="3e7262fa-96d4-4136-917c-3f6927288669" providerId="ADAL" clId="{4A683395-09D1-4084-AD48-B87055B85A66}" dt="2022-06-23T15:14:21.891" v="5659" actId="478"/>
          <ac:spMkLst>
            <pc:docMk/>
            <pc:sldMk cId="2979294522" sldId="323"/>
            <ac:spMk id="557" creationId="{00000000-0000-0000-0000-000000000000}"/>
          </ac:spMkLst>
        </pc:spChg>
        <pc:spChg chg="mod">
          <ac:chgData name="João Pedro de Noronha e Aragão" userId="3e7262fa-96d4-4136-917c-3f6927288669" providerId="ADAL" clId="{4A683395-09D1-4084-AD48-B87055B85A66}" dt="2022-06-23T15:13:57.745" v="5652" actId="1035"/>
          <ac:spMkLst>
            <pc:docMk/>
            <pc:sldMk cId="2979294522" sldId="323"/>
            <ac:spMk id="558" creationId="{00000000-0000-0000-0000-000000000000}"/>
          </ac:spMkLst>
        </pc:spChg>
        <pc:grpChg chg="del">
          <ac:chgData name="João Pedro de Noronha e Aragão" userId="3e7262fa-96d4-4136-917c-3f6927288669" providerId="ADAL" clId="{4A683395-09D1-4084-AD48-B87055B85A66}" dt="2022-06-23T15:14:11.105" v="5653" actId="478"/>
          <ac:grpSpMkLst>
            <pc:docMk/>
            <pc:sldMk cId="2979294522" sldId="323"/>
            <ac:grpSpMk id="115" creationId="{EC39599A-05F2-FA5B-8BEB-EF9B58FB4D86}"/>
          </ac:grpSpMkLst>
        </pc:grpChg>
        <pc:grpChg chg="mod">
          <ac:chgData name="João Pedro de Noronha e Aragão" userId="3e7262fa-96d4-4136-917c-3f6927288669" providerId="ADAL" clId="{4A683395-09D1-4084-AD48-B87055B85A66}" dt="2022-06-23T15:14:15.010" v="5657" actId="1038"/>
          <ac:grpSpMkLst>
            <pc:docMk/>
            <pc:sldMk cId="2979294522" sldId="323"/>
            <ac:grpSpMk id="120" creationId="{5B4E2D4B-84AE-A8D9-47A7-5AC09087503E}"/>
          </ac:grpSpMkLst>
        </pc:grpChg>
        <pc:grpChg chg="mod">
          <ac:chgData name="João Pedro de Noronha e Aragão" userId="3e7262fa-96d4-4136-917c-3f6927288669" providerId="ADAL" clId="{4A683395-09D1-4084-AD48-B87055B85A66}" dt="2022-06-23T15:14:18.069" v="5658" actId="1076"/>
          <ac:grpSpMkLst>
            <pc:docMk/>
            <pc:sldMk cId="2979294522" sldId="323"/>
            <ac:grpSpMk id="125" creationId="{979B9B91-829E-4EEF-1456-0F146C6CB298}"/>
          </ac:grpSpMkLst>
        </pc:grpChg>
      </pc:sldChg>
      <pc:sldChg chg="modSp add mod">
        <pc:chgData name="João Pedro de Noronha e Aragão" userId="3e7262fa-96d4-4136-917c-3f6927288669" providerId="ADAL" clId="{4A683395-09D1-4084-AD48-B87055B85A66}" dt="2022-06-23T17:04:03.062" v="6411" actId="20577"/>
        <pc:sldMkLst>
          <pc:docMk/>
          <pc:sldMk cId="2935084483" sldId="324"/>
        </pc:sldMkLst>
        <pc:spChg chg="mod">
          <ac:chgData name="João Pedro de Noronha e Aragão" userId="3e7262fa-96d4-4136-917c-3f6927288669" providerId="ADAL" clId="{4A683395-09D1-4084-AD48-B87055B85A66}" dt="2022-06-23T15:22:30.712" v="5816" actId="20577"/>
          <ac:spMkLst>
            <pc:docMk/>
            <pc:sldMk cId="2935084483" sldId="324"/>
            <ac:spMk id="220" creationId="{00000000-0000-0000-0000-000000000000}"/>
          </ac:spMkLst>
        </pc:spChg>
        <pc:spChg chg="mod">
          <ac:chgData name="João Pedro de Noronha e Aragão" userId="3e7262fa-96d4-4136-917c-3f6927288669" providerId="ADAL" clId="{4A683395-09D1-4084-AD48-B87055B85A66}" dt="2022-06-23T15:22:33.487" v="5820" actId="20577"/>
          <ac:spMkLst>
            <pc:docMk/>
            <pc:sldMk cId="2935084483" sldId="324"/>
            <ac:spMk id="222" creationId="{00000000-0000-0000-0000-000000000000}"/>
          </ac:spMkLst>
        </pc:spChg>
        <pc:spChg chg="mod">
          <ac:chgData name="João Pedro de Noronha e Aragão" userId="3e7262fa-96d4-4136-917c-3f6927288669" providerId="ADAL" clId="{4A683395-09D1-4084-AD48-B87055B85A66}" dt="2022-06-23T15:22:36.742" v="5823" actId="20577"/>
          <ac:spMkLst>
            <pc:docMk/>
            <pc:sldMk cId="2935084483" sldId="324"/>
            <ac:spMk id="224" creationId="{00000000-0000-0000-0000-000000000000}"/>
          </ac:spMkLst>
        </pc:spChg>
        <pc:spChg chg="mod">
          <ac:chgData name="João Pedro de Noronha e Aragão" userId="3e7262fa-96d4-4136-917c-3f6927288669" providerId="ADAL" clId="{4A683395-09D1-4084-AD48-B87055B85A66}" dt="2022-06-23T15:22:23.856" v="5808" actId="20577"/>
          <ac:spMkLst>
            <pc:docMk/>
            <pc:sldMk cId="2935084483" sldId="324"/>
            <ac:spMk id="226" creationId="{00000000-0000-0000-0000-000000000000}"/>
          </ac:spMkLst>
        </pc:spChg>
        <pc:spChg chg="mod">
          <ac:chgData name="João Pedro de Noronha e Aragão" userId="3e7262fa-96d4-4136-917c-3f6927288669" providerId="ADAL" clId="{4A683395-09D1-4084-AD48-B87055B85A66}" dt="2022-06-23T15:22:26.064" v="5810" actId="20577"/>
          <ac:spMkLst>
            <pc:docMk/>
            <pc:sldMk cId="2935084483" sldId="324"/>
            <ac:spMk id="228" creationId="{00000000-0000-0000-0000-000000000000}"/>
          </ac:spMkLst>
        </pc:spChg>
        <pc:spChg chg="mod">
          <ac:chgData name="João Pedro de Noronha e Aragão" userId="3e7262fa-96d4-4136-917c-3f6927288669" providerId="ADAL" clId="{4A683395-09D1-4084-AD48-B87055B85A66}" dt="2022-06-23T15:22:28.135" v="5812" actId="20577"/>
          <ac:spMkLst>
            <pc:docMk/>
            <pc:sldMk cId="2935084483" sldId="324"/>
            <ac:spMk id="230" creationId="{00000000-0000-0000-0000-000000000000}"/>
          </ac:spMkLst>
        </pc:spChg>
        <pc:spChg chg="mod">
          <ac:chgData name="João Pedro de Noronha e Aragão" userId="3e7262fa-96d4-4136-917c-3f6927288669" providerId="ADAL" clId="{4A683395-09D1-4084-AD48-B87055B85A66}" dt="2022-06-23T15:21:04.753" v="5796" actId="20577"/>
          <ac:spMkLst>
            <pc:docMk/>
            <pc:sldMk cId="2935084483" sldId="324"/>
            <ac:spMk id="231" creationId="{00000000-0000-0000-0000-000000000000}"/>
          </ac:spMkLst>
        </pc:spChg>
        <pc:spChg chg="mod">
          <ac:chgData name="João Pedro de Noronha e Aragão" userId="3e7262fa-96d4-4136-917c-3f6927288669" providerId="ADAL" clId="{4A683395-09D1-4084-AD48-B87055B85A66}" dt="2022-06-23T15:21:14.445" v="5797"/>
          <ac:spMkLst>
            <pc:docMk/>
            <pc:sldMk cId="2935084483" sldId="324"/>
            <ac:spMk id="232" creationId="{00000000-0000-0000-0000-000000000000}"/>
          </ac:spMkLst>
        </pc:spChg>
        <pc:spChg chg="mod">
          <ac:chgData name="João Pedro de Noronha e Aragão" userId="3e7262fa-96d4-4136-917c-3f6927288669" providerId="ADAL" clId="{4A683395-09D1-4084-AD48-B87055B85A66}" dt="2022-06-23T15:21:22.040" v="5799" actId="20577"/>
          <ac:spMkLst>
            <pc:docMk/>
            <pc:sldMk cId="2935084483" sldId="324"/>
            <ac:spMk id="233" creationId="{00000000-0000-0000-0000-000000000000}"/>
          </ac:spMkLst>
        </pc:spChg>
        <pc:spChg chg="mod">
          <ac:chgData name="João Pedro de Noronha e Aragão" userId="3e7262fa-96d4-4136-917c-3f6927288669" providerId="ADAL" clId="{4A683395-09D1-4084-AD48-B87055B85A66}" dt="2022-06-23T15:21:33.246" v="5800"/>
          <ac:spMkLst>
            <pc:docMk/>
            <pc:sldMk cId="2935084483" sldId="324"/>
            <ac:spMk id="234" creationId="{00000000-0000-0000-0000-000000000000}"/>
          </ac:spMkLst>
        </pc:spChg>
        <pc:spChg chg="mod">
          <ac:chgData name="João Pedro de Noronha e Aragão" userId="3e7262fa-96d4-4136-917c-3f6927288669" providerId="ADAL" clId="{4A683395-09D1-4084-AD48-B87055B85A66}" dt="2022-06-23T16:25:42.198" v="6110" actId="14100"/>
          <ac:spMkLst>
            <pc:docMk/>
            <pc:sldMk cId="2935084483" sldId="324"/>
            <ac:spMk id="235" creationId="{00000000-0000-0000-0000-000000000000}"/>
          </ac:spMkLst>
        </pc:spChg>
        <pc:spChg chg="mod">
          <ac:chgData name="João Pedro de Noronha e Aragão" userId="3e7262fa-96d4-4136-917c-3f6927288669" providerId="ADAL" clId="{4A683395-09D1-4084-AD48-B87055B85A66}" dt="2022-06-23T17:04:03.062" v="6411" actId="20577"/>
          <ac:spMkLst>
            <pc:docMk/>
            <pc:sldMk cId="2935084483" sldId="324"/>
            <ac:spMk id="236" creationId="{00000000-0000-0000-0000-000000000000}"/>
          </ac:spMkLst>
        </pc:spChg>
      </pc:sldChg>
      <pc:sldChg chg="addSp delSp modSp add mod">
        <pc:chgData name="João Pedro de Noronha e Aragão" userId="3e7262fa-96d4-4136-917c-3f6927288669" providerId="ADAL" clId="{4A683395-09D1-4084-AD48-B87055B85A66}" dt="2022-06-23T17:55:14.521" v="7584"/>
        <pc:sldMkLst>
          <pc:docMk/>
          <pc:sldMk cId="2332046194" sldId="325"/>
        </pc:sldMkLst>
        <pc:spChg chg="add del mod">
          <ac:chgData name="João Pedro de Noronha e Aragão" userId="3e7262fa-96d4-4136-917c-3f6927288669" providerId="ADAL" clId="{4A683395-09D1-4084-AD48-B87055B85A66}" dt="2022-06-23T15:23:42.542" v="5856"/>
          <ac:spMkLst>
            <pc:docMk/>
            <pc:sldMk cId="2332046194" sldId="325"/>
            <ac:spMk id="2" creationId="{0741572D-FB6C-EBD6-336D-1A10819F96ED}"/>
          </ac:spMkLst>
        </pc:spChg>
        <pc:spChg chg="add del mod">
          <ac:chgData name="João Pedro de Noronha e Aragão" userId="3e7262fa-96d4-4136-917c-3f6927288669" providerId="ADAL" clId="{4A683395-09D1-4084-AD48-B87055B85A66}" dt="2022-06-23T15:23:42.542" v="5856"/>
          <ac:spMkLst>
            <pc:docMk/>
            <pc:sldMk cId="2332046194" sldId="325"/>
            <ac:spMk id="3" creationId="{EA90D2B0-29EA-1D1D-E899-FA67E1916E62}"/>
          </ac:spMkLst>
        </pc:spChg>
        <pc:spChg chg="add del mod">
          <ac:chgData name="João Pedro de Noronha e Aragão" userId="3e7262fa-96d4-4136-917c-3f6927288669" providerId="ADAL" clId="{4A683395-09D1-4084-AD48-B87055B85A66}" dt="2022-06-23T15:23:42.542" v="5856"/>
          <ac:spMkLst>
            <pc:docMk/>
            <pc:sldMk cId="2332046194" sldId="325"/>
            <ac:spMk id="4" creationId="{C1B45D53-1795-89D7-8A36-52D97A1E00A6}"/>
          </ac:spMkLst>
        </pc:spChg>
        <pc:spChg chg="add del mod">
          <ac:chgData name="João Pedro de Noronha e Aragão" userId="3e7262fa-96d4-4136-917c-3f6927288669" providerId="ADAL" clId="{4A683395-09D1-4084-AD48-B87055B85A66}" dt="2022-06-23T15:23:42.542" v="5856"/>
          <ac:spMkLst>
            <pc:docMk/>
            <pc:sldMk cId="2332046194" sldId="325"/>
            <ac:spMk id="5" creationId="{749C33A8-CBAA-8497-81C0-DFEE589DCAA3}"/>
          </ac:spMkLst>
        </pc:spChg>
        <pc:spChg chg="add del mod">
          <ac:chgData name="João Pedro de Noronha e Aragão" userId="3e7262fa-96d4-4136-917c-3f6927288669" providerId="ADAL" clId="{4A683395-09D1-4084-AD48-B87055B85A66}" dt="2022-06-23T15:23:42.542" v="5856"/>
          <ac:spMkLst>
            <pc:docMk/>
            <pc:sldMk cId="2332046194" sldId="325"/>
            <ac:spMk id="6" creationId="{3DBCA301-0509-594E-B4D9-72FD5A11383F}"/>
          </ac:spMkLst>
        </pc:spChg>
        <pc:spChg chg="add del mod">
          <ac:chgData name="João Pedro de Noronha e Aragão" userId="3e7262fa-96d4-4136-917c-3f6927288669" providerId="ADAL" clId="{4A683395-09D1-4084-AD48-B87055B85A66}" dt="2022-06-23T15:23:42.542" v="5856"/>
          <ac:spMkLst>
            <pc:docMk/>
            <pc:sldMk cId="2332046194" sldId="325"/>
            <ac:spMk id="7" creationId="{6B6A3E9A-99A1-C303-18E0-13DCF8EDAE27}"/>
          </ac:spMkLst>
        </pc:spChg>
        <pc:spChg chg="add del mod">
          <ac:chgData name="João Pedro de Noronha e Aragão" userId="3e7262fa-96d4-4136-917c-3f6927288669" providerId="ADAL" clId="{4A683395-09D1-4084-AD48-B87055B85A66}" dt="2022-06-23T15:23:42.542" v="5856"/>
          <ac:spMkLst>
            <pc:docMk/>
            <pc:sldMk cId="2332046194" sldId="325"/>
            <ac:spMk id="8" creationId="{9C48DE63-C0C4-CD2F-EFB5-5A09296FB772}"/>
          </ac:spMkLst>
        </pc:spChg>
        <pc:spChg chg="add del mod">
          <ac:chgData name="João Pedro de Noronha e Aragão" userId="3e7262fa-96d4-4136-917c-3f6927288669" providerId="ADAL" clId="{4A683395-09D1-4084-AD48-B87055B85A66}" dt="2022-06-23T15:23:42.542" v="5856"/>
          <ac:spMkLst>
            <pc:docMk/>
            <pc:sldMk cId="2332046194" sldId="325"/>
            <ac:spMk id="9" creationId="{0FE27264-FD5B-B66E-91BD-4B6C8F1CCCCD}"/>
          </ac:spMkLst>
        </pc:spChg>
        <pc:spChg chg="add del mod">
          <ac:chgData name="João Pedro de Noronha e Aragão" userId="3e7262fa-96d4-4136-917c-3f6927288669" providerId="ADAL" clId="{4A683395-09D1-4084-AD48-B87055B85A66}" dt="2022-06-23T15:23:42.542" v="5856"/>
          <ac:spMkLst>
            <pc:docMk/>
            <pc:sldMk cId="2332046194" sldId="325"/>
            <ac:spMk id="10" creationId="{493D49D1-E2CD-9F0D-8FE4-10F054F1F5DE}"/>
          </ac:spMkLst>
        </pc:spChg>
        <pc:spChg chg="add del mod">
          <ac:chgData name="João Pedro de Noronha e Aragão" userId="3e7262fa-96d4-4136-917c-3f6927288669" providerId="ADAL" clId="{4A683395-09D1-4084-AD48-B87055B85A66}" dt="2022-06-23T15:23:42.542" v="5856"/>
          <ac:spMkLst>
            <pc:docMk/>
            <pc:sldMk cId="2332046194" sldId="325"/>
            <ac:spMk id="11" creationId="{717E118A-3D92-7AE8-3CCD-DBF1EF6B567F}"/>
          </ac:spMkLst>
        </pc:spChg>
        <pc:spChg chg="add del mod">
          <ac:chgData name="João Pedro de Noronha e Aragão" userId="3e7262fa-96d4-4136-917c-3f6927288669" providerId="ADAL" clId="{4A683395-09D1-4084-AD48-B87055B85A66}" dt="2022-06-23T15:23:42.542" v="5856"/>
          <ac:spMkLst>
            <pc:docMk/>
            <pc:sldMk cId="2332046194" sldId="325"/>
            <ac:spMk id="12" creationId="{F396D455-BC52-2AE0-1202-BFA1D01FBB84}"/>
          </ac:spMkLst>
        </pc:spChg>
        <pc:spChg chg="add del mod">
          <ac:chgData name="João Pedro de Noronha e Aragão" userId="3e7262fa-96d4-4136-917c-3f6927288669" providerId="ADAL" clId="{4A683395-09D1-4084-AD48-B87055B85A66}" dt="2022-06-23T15:23:42.542" v="5856"/>
          <ac:spMkLst>
            <pc:docMk/>
            <pc:sldMk cId="2332046194" sldId="325"/>
            <ac:spMk id="13" creationId="{BAFB1926-2526-D5C7-F1C0-E17D529CFBCA}"/>
          </ac:spMkLst>
        </pc:spChg>
        <pc:spChg chg="add del mod">
          <ac:chgData name="João Pedro de Noronha e Aragão" userId="3e7262fa-96d4-4136-917c-3f6927288669" providerId="ADAL" clId="{4A683395-09D1-4084-AD48-B87055B85A66}" dt="2022-06-23T15:23:42.542" v="5856"/>
          <ac:spMkLst>
            <pc:docMk/>
            <pc:sldMk cId="2332046194" sldId="325"/>
            <ac:spMk id="14" creationId="{E65ECD51-A742-A579-1EE3-33D81E4AC3C3}"/>
          </ac:spMkLst>
        </pc:spChg>
        <pc:spChg chg="add del mod">
          <ac:chgData name="João Pedro de Noronha e Aragão" userId="3e7262fa-96d4-4136-917c-3f6927288669" providerId="ADAL" clId="{4A683395-09D1-4084-AD48-B87055B85A66}" dt="2022-06-23T15:23:42.542" v="5856"/>
          <ac:spMkLst>
            <pc:docMk/>
            <pc:sldMk cId="2332046194" sldId="325"/>
            <ac:spMk id="15" creationId="{14667A44-F2D7-378A-08D5-B39AAE7DAFDF}"/>
          </ac:spMkLst>
        </pc:spChg>
        <pc:spChg chg="add del mod">
          <ac:chgData name="João Pedro de Noronha e Aragão" userId="3e7262fa-96d4-4136-917c-3f6927288669" providerId="ADAL" clId="{4A683395-09D1-4084-AD48-B87055B85A66}" dt="2022-06-23T15:23:42.542" v="5856"/>
          <ac:spMkLst>
            <pc:docMk/>
            <pc:sldMk cId="2332046194" sldId="325"/>
            <ac:spMk id="16" creationId="{974CA976-A845-A800-5989-FA7D1356A82C}"/>
          </ac:spMkLst>
        </pc:spChg>
        <pc:spChg chg="add del mod">
          <ac:chgData name="João Pedro de Noronha e Aragão" userId="3e7262fa-96d4-4136-917c-3f6927288669" providerId="ADAL" clId="{4A683395-09D1-4084-AD48-B87055B85A66}" dt="2022-06-23T15:23:42.542" v="5856"/>
          <ac:spMkLst>
            <pc:docMk/>
            <pc:sldMk cId="2332046194" sldId="325"/>
            <ac:spMk id="17" creationId="{7C9BB9B5-7E4F-273F-BAD8-9AA0C42E9468}"/>
          </ac:spMkLst>
        </pc:spChg>
        <pc:spChg chg="add del mod">
          <ac:chgData name="João Pedro de Noronha e Aragão" userId="3e7262fa-96d4-4136-917c-3f6927288669" providerId="ADAL" clId="{4A683395-09D1-4084-AD48-B87055B85A66}" dt="2022-06-23T15:23:42.542" v="5856"/>
          <ac:spMkLst>
            <pc:docMk/>
            <pc:sldMk cId="2332046194" sldId="325"/>
            <ac:spMk id="18" creationId="{D89074DF-CBE3-8A68-1342-E692B4C0CFE6}"/>
          </ac:spMkLst>
        </pc:spChg>
        <pc:spChg chg="add del mod">
          <ac:chgData name="João Pedro de Noronha e Aragão" userId="3e7262fa-96d4-4136-917c-3f6927288669" providerId="ADAL" clId="{4A683395-09D1-4084-AD48-B87055B85A66}" dt="2022-06-23T15:23:42.542" v="5856"/>
          <ac:spMkLst>
            <pc:docMk/>
            <pc:sldMk cId="2332046194" sldId="325"/>
            <ac:spMk id="19" creationId="{A65CDBA7-AF9D-9A5E-1B0F-CD7E674C8F64}"/>
          </ac:spMkLst>
        </pc:spChg>
        <pc:spChg chg="add del mod">
          <ac:chgData name="João Pedro de Noronha e Aragão" userId="3e7262fa-96d4-4136-917c-3f6927288669" providerId="ADAL" clId="{4A683395-09D1-4084-AD48-B87055B85A66}" dt="2022-06-23T15:23:42.542" v="5856"/>
          <ac:spMkLst>
            <pc:docMk/>
            <pc:sldMk cId="2332046194" sldId="325"/>
            <ac:spMk id="20" creationId="{45BB7D8D-66C3-9678-0A2B-3993CF967D92}"/>
          </ac:spMkLst>
        </pc:spChg>
        <pc:spChg chg="add del mod">
          <ac:chgData name="João Pedro de Noronha e Aragão" userId="3e7262fa-96d4-4136-917c-3f6927288669" providerId="ADAL" clId="{4A683395-09D1-4084-AD48-B87055B85A66}" dt="2022-06-23T15:27:04.341" v="5938" actId="478"/>
          <ac:spMkLst>
            <pc:docMk/>
            <pc:sldMk cId="2332046194" sldId="325"/>
            <ac:spMk id="22" creationId="{C0E87C7C-AEA8-4E22-5EC9-380B45821A5A}"/>
          </ac:spMkLst>
        </pc:spChg>
        <pc:spChg chg="add del mod">
          <ac:chgData name="João Pedro de Noronha e Aragão" userId="3e7262fa-96d4-4136-917c-3f6927288669" providerId="ADAL" clId="{4A683395-09D1-4084-AD48-B87055B85A66}" dt="2022-06-23T15:37:38.091" v="6027" actId="478"/>
          <ac:spMkLst>
            <pc:docMk/>
            <pc:sldMk cId="2332046194" sldId="325"/>
            <ac:spMk id="24" creationId="{FB57B033-E6C0-4168-9AE9-9D6E7F84B231}"/>
          </ac:spMkLst>
        </pc:spChg>
        <pc:spChg chg="add del mod">
          <ac:chgData name="João Pedro de Noronha e Aragão" userId="3e7262fa-96d4-4136-917c-3f6927288669" providerId="ADAL" clId="{4A683395-09D1-4084-AD48-B87055B85A66}" dt="2022-06-23T15:38:25.380" v="6041" actId="478"/>
          <ac:spMkLst>
            <pc:docMk/>
            <pc:sldMk cId="2332046194" sldId="325"/>
            <ac:spMk id="27" creationId="{61D3B200-5D51-D2BC-457D-D4F4D8C6876D}"/>
          </ac:spMkLst>
        </pc:spChg>
        <pc:spChg chg="del mod">
          <ac:chgData name="João Pedro de Noronha e Aragão" userId="3e7262fa-96d4-4136-917c-3f6927288669" providerId="ADAL" clId="{4A683395-09D1-4084-AD48-B87055B85A66}" dt="2022-06-23T15:26:57.537" v="5936" actId="478"/>
          <ac:spMkLst>
            <pc:docMk/>
            <pc:sldMk cId="2332046194" sldId="325"/>
            <ac:spMk id="58" creationId="{0877C3B5-9A20-32CC-2B64-2E0B8B8D3D07}"/>
          </ac:spMkLst>
        </pc:spChg>
        <pc:spChg chg="mod">
          <ac:chgData name="João Pedro de Noronha e Aragão" userId="3e7262fa-96d4-4136-917c-3f6927288669" providerId="ADAL" clId="{4A683395-09D1-4084-AD48-B87055B85A66}" dt="2022-06-23T15:23:42.542" v="5856"/>
          <ac:spMkLst>
            <pc:docMk/>
            <pc:sldMk cId="2332046194" sldId="325"/>
            <ac:spMk id="218" creationId="{00000000-0000-0000-0000-000000000000}"/>
          </ac:spMkLst>
        </pc:spChg>
        <pc:graphicFrameChg chg="add del mod">
          <ac:chgData name="João Pedro de Noronha e Aragão" userId="3e7262fa-96d4-4136-917c-3f6927288669" providerId="ADAL" clId="{4A683395-09D1-4084-AD48-B87055B85A66}" dt="2022-06-23T15:51:30.293" v="6066" actId="478"/>
          <ac:graphicFrameMkLst>
            <pc:docMk/>
            <pc:sldMk cId="2332046194" sldId="325"/>
            <ac:graphicFrameMk id="23" creationId="{72F88BF1-7F87-E404-880E-2909736B4539}"/>
          </ac:graphicFrameMkLst>
        </pc:graphicFrameChg>
        <pc:graphicFrameChg chg="add mod modGraphic">
          <ac:chgData name="João Pedro de Noronha e Aragão" userId="3e7262fa-96d4-4136-917c-3f6927288669" providerId="ADAL" clId="{4A683395-09D1-4084-AD48-B87055B85A66}" dt="2022-06-23T17:55:14.521" v="7584"/>
          <ac:graphicFrameMkLst>
            <pc:docMk/>
            <pc:sldMk cId="2332046194" sldId="325"/>
            <ac:graphicFrameMk id="25" creationId="{01654C49-2690-FEE9-AD33-E6D75C872DE1}"/>
          </ac:graphicFrameMkLst>
        </pc:graphicFrameChg>
      </pc:sldChg>
      <pc:sldChg chg="addSp delSp modSp add del mod">
        <pc:chgData name="João Pedro de Noronha e Aragão" userId="3e7262fa-96d4-4136-917c-3f6927288669" providerId="ADAL" clId="{4A683395-09D1-4084-AD48-B87055B85A66}" dt="2022-06-23T17:55:19.610" v="7585" actId="47"/>
        <pc:sldMkLst>
          <pc:docMk/>
          <pc:sldMk cId="1557239988" sldId="326"/>
        </pc:sldMkLst>
        <pc:spChg chg="mod">
          <ac:chgData name="João Pedro de Noronha e Aragão" userId="3e7262fa-96d4-4136-917c-3f6927288669" providerId="ADAL" clId="{4A683395-09D1-4084-AD48-B87055B85A66}" dt="2022-06-23T15:52:48.536" v="6092" actId="20577"/>
          <ac:spMkLst>
            <pc:docMk/>
            <pc:sldMk cId="1557239988" sldId="326"/>
            <ac:spMk id="218" creationId="{00000000-0000-0000-0000-000000000000}"/>
          </ac:spMkLst>
        </pc:spChg>
        <pc:graphicFrameChg chg="add mod modGraphic">
          <ac:chgData name="João Pedro de Noronha e Aragão" userId="3e7262fa-96d4-4136-917c-3f6927288669" providerId="ADAL" clId="{4A683395-09D1-4084-AD48-B87055B85A66}" dt="2022-06-23T16:25:16.787" v="6106" actId="20577"/>
          <ac:graphicFrameMkLst>
            <pc:docMk/>
            <pc:sldMk cId="1557239988" sldId="326"/>
            <ac:graphicFrameMk id="5" creationId="{03987BD7-99DB-108B-3C2C-4418F3530AD4}"/>
          </ac:graphicFrameMkLst>
        </pc:graphicFrameChg>
        <pc:graphicFrameChg chg="del">
          <ac:chgData name="João Pedro de Noronha e Aragão" userId="3e7262fa-96d4-4136-917c-3f6927288669" providerId="ADAL" clId="{4A683395-09D1-4084-AD48-B87055B85A66}" dt="2022-06-23T15:53:16.684" v="6097" actId="478"/>
          <ac:graphicFrameMkLst>
            <pc:docMk/>
            <pc:sldMk cId="1557239988" sldId="326"/>
            <ac:graphicFrameMk id="25" creationId="{01654C49-2690-FEE9-AD33-E6D75C872DE1}"/>
          </ac:graphicFrameMkLst>
        </pc:graphicFrameChg>
      </pc:sldChg>
      <pc:sldChg chg="modSp add mod ord">
        <pc:chgData name="João Pedro de Noronha e Aragão" userId="3e7262fa-96d4-4136-917c-3f6927288669" providerId="ADAL" clId="{4A683395-09D1-4084-AD48-B87055B85A66}" dt="2022-06-23T17:19:28.787" v="6608" actId="20577"/>
        <pc:sldMkLst>
          <pc:docMk/>
          <pc:sldMk cId="2033555621" sldId="327"/>
        </pc:sldMkLst>
        <pc:spChg chg="mod">
          <ac:chgData name="João Pedro de Noronha e Aragão" userId="3e7262fa-96d4-4136-917c-3f6927288669" providerId="ADAL" clId="{4A683395-09D1-4084-AD48-B87055B85A66}" dt="2022-06-23T16:26:10.611" v="6125" actId="20577"/>
          <ac:spMkLst>
            <pc:docMk/>
            <pc:sldMk cId="2033555621" sldId="327"/>
            <ac:spMk id="449" creationId="{00000000-0000-0000-0000-000000000000}"/>
          </ac:spMkLst>
        </pc:spChg>
        <pc:spChg chg="mod">
          <ac:chgData name="João Pedro de Noronha e Aragão" userId="3e7262fa-96d4-4136-917c-3f6927288669" providerId="ADAL" clId="{4A683395-09D1-4084-AD48-B87055B85A66}" dt="2022-06-23T17:19:28.787" v="6608" actId="20577"/>
          <ac:spMkLst>
            <pc:docMk/>
            <pc:sldMk cId="2033555621" sldId="327"/>
            <ac:spMk id="557" creationId="{00000000-0000-0000-0000-000000000000}"/>
          </ac:spMkLst>
        </pc:spChg>
        <pc:spChg chg="mod">
          <ac:chgData name="João Pedro de Noronha e Aragão" userId="3e7262fa-96d4-4136-917c-3f6927288669" providerId="ADAL" clId="{4A683395-09D1-4084-AD48-B87055B85A66}" dt="2022-06-23T17:19:24.482" v="6598" actId="20577"/>
          <ac:spMkLst>
            <pc:docMk/>
            <pc:sldMk cId="2033555621" sldId="327"/>
            <ac:spMk id="558" creationId="{00000000-0000-0000-0000-000000000000}"/>
          </ac:spMkLst>
        </pc:spChg>
      </pc:sldChg>
      <pc:sldChg chg="addSp delSp modSp add mod ord">
        <pc:chgData name="João Pedro de Noronha e Aragão" userId="3e7262fa-96d4-4136-917c-3f6927288669" providerId="ADAL" clId="{4A683395-09D1-4084-AD48-B87055B85A66}" dt="2022-06-23T17:50:23.898" v="7544" actId="1076"/>
        <pc:sldMkLst>
          <pc:docMk/>
          <pc:sldMk cId="788779730" sldId="328"/>
        </pc:sldMkLst>
        <pc:spChg chg="mod">
          <ac:chgData name="João Pedro de Noronha e Aragão" userId="3e7262fa-96d4-4136-917c-3f6927288669" providerId="ADAL" clId="{4A683395-09D1-4084-AD48-B87055B85A66}" dt="2022-06-23T17:50:15.502" v="7542" actId="20577"/>
          <ac:spMkLst>
            <pc:docMk/>
            <pc:sldMk cId="788779730" sldId="328"/>
            <ac:spMk id="58" creationId="{0877C3B5-9A20-32CC-2B64-2E0B8B8D3D07}"/>
          </ac:spMkLst>
        </pc:spChg>
        <pc:spChg chg="mod">
          <ac:chgData name="João Pedro de Noronha e Aragão" userId="3e7262fa-96d4-4136-917c-3f6927288669" providerId="ADAL" clId="{4A683395-09D1-4084-AD48-B87055B85A66}" dt="2022-06-23T17:19:50.690" v="6645" actId="20577"/>
          <ac:spMkLst>
            <pc:docMk/>
            <pc:sldMk cId="788779730" sldId="328"/>
            <ac:spMk id="218" creationId="{00000000-0000-0000-0000-000000000000}"/>
          </ac:spMkLst>
        </pc:spChg>
        <pc:picChg chg="del">
          <ac:chgData name="João Pedro de Noronha e Aragão" userId="3e7262fa-96d4-4136-917c-3f6927288669" providerId="ADAL" clId="{4A683395-09D1-4084-AD48-B87055B85A66}" dt="2022-06-23T16:26:39.707" v="6146" actId="478"/>
          <ac:picMkLst>
            <pc:docMk/>
            <pc:sldMk cId="788779730" sldId="328"/>
            <ac:picMk id="3" creationId="{27BA7B35-26A6-EA51-4BAE-6889B8752975}"/>
          </ac:picMkLst>
        </pc:picChg>
        <pc:picChg chg="add mod">
          <ac:chgData name="João Pedro de Noronha e Aragão" userId="3e7262fa-96d4-4136-917c-3f6927288669" providerId="ADAL" clId="{4A683395-09D1-4084-AD48-B87055B85A66}" dt="2022-06-23T17:50:23.898" v="7544" actId="1076"/>
          <ac:picMkLst>
            <pc:docMk/>
            <pc:sldMk cId="788779730" sldId="328"/>
            <ac:picMk id="1026" creationId="{3FE529F1-AD51-5C06-E309-0982D80AB6FC}"/>
          </ac:picMkLst>
        </pc:picChg>
      </pc:sldChg>
      <pc:sldChg chg="addSp delSp modSp add mod">
        <pc:chgData name="João Pedro de Noronha e Aragão" userId="3e7262fa-96d4-4136-917c-3f6927288669" providerId="ADAL" clId="{4A683395-09D1-4084-AD48-B87055B85A66}" dt="2022-06-23T17:53:35.730" v="7573" actId="1076"/>
        <pc:sldMkLst>
          <pc:docMk/>
          <pc:sldMk cId="1858009838" sldId="329"/>
        </pc:sldMkLst>
        <pc:spChg chg="add mod">
          <ac:chgData name="João Pedro de Noronha e Aragão" userId="3e7262fa-96d4-4136-917c-3f6927288669" providerId="ADAL" clId="{4A683395-09D1-4084-AD48-B87055B85A66}" dt="2022-06-23T17:53:35.730" v="7573" actId="1076"/>
          <ac:spMkLst>
            <pc:docMk/>
            <pc:sldMk cId="1858009838" sldId="329"/>
            <ac:spMk id="8" creationId="{47E13B00-C1AE-B7A7-8897-31A72D5CB290}"/>
          </ac:spMkLst>
        </pc:spChg>
        <pc:spChg chg="mod">
          <ac:chgData name="João Pedro de Noronha e Aragão" userId="3e7262fa-96d4-4136-917c-3f6927288669" providerId="ADAL" clId="{4A683395-09D1-4084-AD48-B87055B85A66}" dt="2022-06-23T17:52:06.032" v="7545" actId="20577"/>
          <ac:spMkLst>
            <pc:docMk/>
            <pc:sldMk cId="1858009838" sldId="329"/>
            <ac:spMk id="58" creationId="{0877C3B5-9A20-32CC-2B64-2E0B8B8D3D07}"/>
          </ac:spMkLst>
        </pc:spChg>
        <pc:spChg chg="mod">
          <ac:chgData name="João Pedro de Noronha e Aragão" userId="3e7262fa-96d4-4136-917c-3f6927288669" providerId="ADAL" clId="{4A683395-09D1-4084-AD48-B87055B85A66}" dt="2022-06-23T16:59:52.253" v="6337" actId="20577"/>
          <ac:spMkLst>
            <pc:docMk/>
            <pc:sldMk cId="1858009838" sldId="329"/>
            <ac:spMk id="218" creationId="{00000000-0000-0000-0000-000000000000}"/>
          </ac:spMkLst>
        </pc:spChg>
        <pc:picChg chg="del">
          <ac:chgData name="João Pedro de Noronha e Aragão" userId="3e7262fa-96d4-4136-917c-3f6927288669" providerId="ADAL" clId="{4A683395-09D1-4084-AD48-B87055B85A66}" dt="2022-06-23T16:59:54.502" v="6338" actId="478"/>
          <ac:picMkLst>
            <pc:docMk/>
            <pc:sldMk cId="1858009838" sldId="329"/>
            <ac:picMk id="3" creationId="{9CEA7E70-A17A-2470-78B4-4F6B493F0C66}"/>
          </ac:picMkLst>
        </pc:picChg>
        <pc:picChg chg="add mod">
          <ac:chgData name="João Pedro de Noronha e Aragão" userId="3e7262fa-96d4-4136-917c-3f6927288669" providerId="ADAL" clId="{4A683395-09D1-4084-AD48-B87055B85A66}" dt="2022-06-23T17:53:24.996" v="7570" actId="1076"/>
          <ac:picMkLst>
            <pc:docMk/>
            <pc:sldMk cId="1858009838" sldId="329"/>
            <ac:picMk id="4" creationId="{1E1BB70C-A440-89F6-C45D-EDC12A5A7565}"/>
          </ac:picMkLst>
        </pc:picChg>
      </pc:sldChg>
      <pc:sldChg chg="add">
        <pc:chgData name="João Pedro de Noronha e Aragão" userId="3e7262fa-96d4-4136-917c-3f6927288669" providerId="ADAL" clId="{4A683395-09D1-4084-AD48-B87055B85A66}" dt="2022-06-23T17:15:45.653" v="6478" actId="2890"/>
        <pc:sldMkLst>
          <pc:docMk/>
          <pc:sldMk cId="1633780554" sldId="330"/>
        </pc:sldMkLst>
      </pc:sldChg>
      <pc:sldChg chg="addSp delSp modSp add mod ord">
        <pc:chgData name="João Pedro de Noronha e Aragão" userId="3e7262fa-96d4-4136-917c-3f6927288669" providerId="ADAL" clId="{4A683395-09D1-4084-AD48-B87055B85A66}" dt="2022-06-23T17:42:04.186" v="7027" actId="20577"/>
        <pc:sldMkLst>
          <pc:docMk/>
          <pc:sldMk cId="3986765648" sldId="331"/>
        </pc:sldMkLst>
        <pc:spChg chg="add mod">
          <ac:chgData name="João Pedro de Noronha e Aragão" userId="3e7262fa-96d4-4136-917c-3f6927288669" providerId="ADAL" clId="{4A683395-09D1-4084-AD48-B87055B85A66}" dt="2022-06-23T17:39:54.592" v="6998" actId="108"/>
          <ac:spMkLst>
            <pc:docMk/>
            <pc:sldMk cId="3986765648" sldId="331"/>
            <ac:spMk id="9" creationId="{8BE638A0-F1B9-FE65-260D-10DAB2AED8F7}"/>
          </ac:spMkLst>
        </pc:spChg>
        <pc:spChg chg="add mod">
          <ac:chgData name="João Pedro de Noronha e Aragão" userId="3e7262fa-96d4-4136-917c-3f6927288669" providerId="ADAL" clId="{4A683395-09D1-4084-AD48-B87055B85A66}" dt="2022-06-23T17:42:04.186" v="7027" actId="20577"/>
          <ac:spMkLst>
            <pc:docMk/>
            <pc:sldMk cId="3986765648" sldId="331"/>
            <ac:spMk id="15" creationId="{08EC93C5-DFFF-3E90-67DA-47CB4230DCCC}"/>
          </ac:spMkLst>
        </pc:spChg>
        <pc:spChg chg="mod">
          <ac:chgData name="João Pedro de Noronha e Aragão" userId="3e7262fa-96d4-4136-917c-3f6927288669" providerId="ADAL" clId="{4A683395-09D1-4084-AD48-B87055B85A66}" dt="2022-06-23T17:35:55.761" v="6955" actId="6549"/>
          <ac:spMkLst>
            <pc:docMk/>
            <pc:sldMk cId="3986765648" sldId="331"/>
            <ac:spMk id="58" creationId="{0877C3B5-9A20-32CC-2B64-2E0B8B8D3D07}"/>
          </ac:spMkLst>
        </pc:spChg>
        <pc:spChg chg="mod">
          <ac:chgData name="João Pedro de Noronha e Aragão" userId="3e7262fa-96d4-4136-917c-3f6927288669" providerId="ADAL" clId="{4A683395-09D1-4084-AD48-B87055B85A66}" dt="2022-06-23T17:17:44.093" v="6543" actId="20577"/>
          <ac:spMkLst>
            <pc:docMk/>
            <pc:sldMk cId="3986765648" sldId="331"/>
            <ac:spMk id="218" creationId="{00000000-0000-0000-0000-000000000000}"/>
          </ac:spMkLst>
        </pc:spChg>
        <pc:picChg chg="add del">
          <ac:chgData name="João Pedro de Noronha e Aragão" userId="3e7262fa-96d4-4136-917c-3f6927288669" providerId="ADAL" clId="{4A683395-09D1-4084-AD48-B87055B85A66}" dt="2022-06-23T17:34:58.463" v="6951" actId="478"/>
          <ac:picMkLst>
            <pc:docMk/>
            <pc:sldMk cId="3986765648" sldId="331"/>
            <ac:picMk id="3" creationId="{C43D1759-DAAA-097C-2A1D-0D91CF3CC3EC}"/>
          </ac:picMkLst>
        </pc:picChg>
        <pc:picChg chg="add del mod">
          <ac:chgData name="João Pedro de Noronha e Aragão" userId="3e7262fa-96d4-4136-917c-3f6927288669" providerId="ADAL" clId="{4A683395-09D1-4084-AD48-B87055B85A66}" dt="2022-06-23T17:38:25.967" v="6977" actId="478"/>
          <ac:picMkLst>
            <pc:docMk/>
            <pc:sldMk cId="3986765648" sldId="331"/>
            <ac:picMk id="5" creationId="{02C033C8-77D3-110B-3A95-32B0AA0B024B}"/>
          </ac:picMkLst>
        </pc:picChg>
        <pc:picChg chg="del">
          <ac:chgData name="João Pedro de Noronha e Aragão" userId="3e7262fa-96d4-4136-917c-3f6927288669" providerId="ADAL" clId="{4A683395-09D1-4084-AD48-B87055B85A66}" dt="2022-06-23T17:17:48.834" v="6544" actId="478"/>
          <ac:picMkLst>
            <pc:docMk/>
            <pc:sldMk cId="3986765648" sldId="331"/>
            <ac:picMk id="6" creationId="{DA9FE6C1-F36A-36B2-80AE-9775DBDE781C}"/>
          </ac:picMkLst>
        </pc:picChg>
        <pc:picChg chg="add mod">
          <ac:chgData name="João Pedro de Noronha e Aragão" userId="3e7262fa-96d4-4136-917c-3f6927288669" providerId="ADAL" clId="{4A683395-09D1-4084-AD48-B87055B85A66}" dt="2022-06-23T17:41:20.199" v="7004" actId="14100"/>
          <ac:picMkLst>
            <pc:docMk/>
            <pc:sldMk cId="3986765648" sldId="331"/>
            <ac:picMk id="8" creationId="{BE700FCB-DCC1-4968-B3A7-F4EC2F912A67}"/>
          </ac:picMkLst>
        </pc:picChg>
        <pc:picChg chg="add mod">
          <ac:chgData name="João Pedro de Noronha e Aragão" userId="3e7262fa-96d4-4136-917c-3f6927288669" providerId="ADAL" clId="{4A683395-09D1-4084-AD48-B87055B85A66}" dt="2022-06-23T17:41:16.750" v="7003" actId="14100"/>
          <ac:picMkLst>
            <pc:docMk/>
            <pc:sldMk cId="3986765648" sldId="331"/>
            <ac:picMk id="11" creationId="{B818E164-5EBB-DB75-480C-B0839E8056D4}"/>
          </ac:picMkLst>
        </pc:picChg>
      </pc:sldChg>
      <pc:sldChg chg="modSp add mod ord">
        <pc:chgData name="João Pedro de Noronha e Aragão" userId="3e7262fa-96d4-4136-917c-3f6927288669" providerId="ADAL" clId="{4A683395-09D1-4084-AD48-B87055B85A66}" dt="2022-06-23T17:57:04.964" v="7606" actId="20577"/>
        <pc:sldMkLst>
          <pc:docMk/>
          <pc:sldMk cId="2909335928" sldId="332"/>
        </pc:sldMkLst>
        <pc:spChg chg="mod">
          <ac:chgData name="João Pedro de Noronha e Aragão" userId="3e7262fa-96d4-4136-917c-3f6927288669" providerId="ADAL" clId="{4A683395-09D1-4084-AD48-B87055B85A66}" dt="2022-06-23T17:56:58.121" v="7602" actId="20577"/>
          <ac:spMkLst>
            <pc:docMk/>
            <pc:sldMk cId="2909335928" sldId="332"/>
            <ac:spMk id="449" creationId="{00000000-0000-0000-0000-000000000000}"/>
          </ac:spMkLst>
        </pc:spChg>
        <pc:spChg chg="mod">
          <ac:chgData name="João Pedro de Noronha e Aragão" userId="3e7262fa-96d4-4136-917c-3f6927288669" providerId="ADAL" clId="{4A683395-09D1-4084-AD48-B87055B85A66}" dt="2022-06-23T17:57:04.964" v="7606" actId="20577"/>
          <ac:spMkLst>
            <pc:docMk/>
            <pc:sldMk cId="2909335928" sldId="332"/>
            <ac:spMk id="557" creationId="{00000000-0000-0000-0000-000000000000}"/>
          </ac:spMkLst>
        </pc:spChg>
        <pc:spChg chg="mod">
          <ac:chgData name="João Pedro de Noronha e Aragão" userId="3e7262fa-96d4-4136-917c-3f6927288669" providerId="ADAL" clId="{4A683395-09D1-4084-AD48-B87055B85A66}" dt="2022-06-23T17:57:02.820" v="7604" actId="20577"/>
          <ac:spMkLst>
            <pc:docMk/>
            <pc:sldMk cId="2909335928" sldId="332"/>
            <ac:spMk id="558" creationId="{00000000-0000-0000-0000-000000000000}"/>
          </ac:spMkLst>
        </pc:spChg>
      </pc:sldChg>
      <pc:sldChg chg="add del">
        <pc:chgData name="João Pedro de Noronha e Aragão" userId="3e7262fa-96d4-4136-917c-3f6927288669" providerId="ADAL" clId="{4A683395-09D1-4084-AD48-B87055B85A66}" dt="2022-06-23T17:20:06.987" v="6647" actId="47"/>
        <pc:sldMkLst>
          <pc:docMk/>
          <pc:sldMk cId="3171944411" sldId="332"/>
        </pc:sldMkLst>
      </pc:sldChg>
      <pc:sldChg chg="delSp modSp add mod ord">
        <pc:chgData name="João Pedro de Noronha e Aragão" userId="3e7262fa-96d4-4136-917c-3f6927288669" providerId="ADAL" clId="{4A683395-09D1-4084-AD48-B87055B85A66}" dt="2022-06-23T17:57:29.602" v="7619" actId="478"/>
        <pc:sldMkLst>
          <pc:docMk/>
          <pc:sldMk cId="2757157016" sldId="333"/>
        </pc:sldMkLst>
        <pc:spChg chg="mod">
          <ac:chgData name="João Pedro de Noronha e Aragão" userId="3e7262fa-96d4-4136-917c-3f6927288669" providerId="ADAL" clId="{4A683395-09D1-4084-AD48-B87055B85A66}" dt="2022-06-23T17:57:28.091" v="7618" actId="20577"/>
          <ac:spMkLst>
            <pc:docMk/>
            <pc:sldMk cId="2757157016" sldId="333"/>
            <ac:spMk id="58" creationId="{0877C3B5-9A20-32CC-2B64-2E0B8B8D3D07}"/>
          </ac:spMkLst>
        </pc:spChg>
        <pc:spChg chg="mod">
          <ac:chgData name="João Pedro de Noronha e Aragão" userId="3e7262fa-96d4-4136-917c-3f6927288669" providerId="ADAL" clId="{4A683395-09D1-4084-AD48-B87055B85A66}" dt="2022-06-23T17:57:25.299" v="7616" actId="20577"/>
          <ac:spMkLst>
            <pc:docMk/>
            <pc:sldMk cId="2757157016" sldId="333"/>
            <ac:spMk id="218" creationId="{00000000-0000-0000-0000-000000000000}"/>
          </ac:spMkLst>
        </pc:spChg>
        <pc:picChg chg="del">
          <ac:chgData name="João Pedro de Noronha e Aragão" userId="3e7262fa-96d4-4136-917c-3f6927288669" providerId="ADAL" clId="{4A683395-09D1-4084-AD48-B87055B85A66}" dt="2022-06-23T17:57:29.602" v="7619" actId="478"/>
          <ac:picMkLst>
            <pc:docMk/>
            <pc:sldMk cId="2757157016" sldId="333"/>
            <ac:picMk id="1026" creationId="{3FE529F1-AD51-5C06-E309-0982D80AB6FC}"/>
          </ac:picMkLst>
        </pc:picChg>
      </pc:sldChg>
      <pc:sldChg chg="modSp add mod ord">
        <pc:chgData name="João Pedro de Noronha e Aragão" userId="3e7262fa-96d4-4136-917c-3f6927288669" providerId="ADAL" clId="{4A683395-09D1-4084-AD48-B87055B85A66}" dt="2022-06-23T17:57:19.579" v="7614" actId="20577"/>
        <pc:sldMkLst>
          <pc:docMk/>
          <pc:sldMk cId="3396802966" sldId="334"/>
        </pc:sldMkLst>
        <pc:spChg chg="mod">
          <ac:chgData name="João Pedro de Noronha e Aragão" userId="3e7262fa-96d4-4136-917c-3f6927288669" providerId="ADAL" clId="{4A683395-09D1-4084-AD48-B87055B85A66}" dt="2022-06-23T17:57:19.579" v="7614" actId="20577"/>
          <ac:spMkLst>
            <pc:docMk/>
            <pc:sldMk cId="3396802966" sldId="334"/>
            <ac:spMk id="449" creationId="{00000000-0000-0000-0000-000000000000}"/>
          </ac:spMkLst>
        </pc:spChg>
      </pc:sldChg>
      <pc:sldChg chg="add ord">
        <pc:chgData name="João Pedro de Noronha e Aragão" userId="3e7262fa-96d4-4136-917c-3f6927288669" providerId="ADAL" clId="{4A683395-09D1-4084-AD48-B87055B85A66}" dt="2022-06-23T17:57:35.896" v="7622"/>
        <pc:sldMkLst>
          <pc:docMk/>
          <pc:sldMk cId="1248805155" sldId="335"/>
        </pc:sldMkLst>
      </pc:sldChg>
      <pc:sldMasterChg chg="delSldLayout">
        <pc:chgData name="João Pedro de Noronha e Aragão" userId="3e7262fa-96d4-4136-917c-3f6927288669" providerId="ADAL" clId="{4A683395-09D1-4084-AD48-B87055B85A66}" dt="2022-06-23T14:40:27.571" v="4367" actId="47"/>
        <pc:sldMasterMkLst>
          <pc:docMk/>
          <pc:sldMasterMk cId="0" sldId="2147483666"/>
        </pc:sldMasterMkLst>
        <pc:sldLayoutChg chg="del">
          <pc:chgData name="João Pedro de Noronha e Aragão" userId="3e7262fa-96d4-4136-917c-3f6927288669" providerId="ADAL" clId="{4A683395-09D1-4084-AD48-B87055B85A66}" dt="2022-06-23T14:40:27.571" v="4367" actId="47"/>
          <pc:sldLayoutMkLst>
            <pc:docMk/>
            <pc:sldMasterMk cId="0" sldId="2147483666"/>
            <pc:sldLayoutMk cId="0" sldId="214748365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9314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6371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3448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50465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60199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00275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1473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3662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8095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4939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65693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76855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34040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56404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17048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53036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81412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51600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85661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62510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6200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81131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50253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00204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47157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59662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36116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36484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34248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41996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67891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9555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19971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39607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41930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bbcd31a2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bbcd31a2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5bb3dc62fd_0_9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5bb3dc62fd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29002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5d5c1b5eee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5d5c1b5ee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5d5c1b5eee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5d5c1b5eee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5fb8c01d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5fb8c01d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5fb8c01da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5fb8c01da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de5f8131e0_0_7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de5f8131e0_0_7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de5f8131e0_0_76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de5f8131e0_0_7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gde5f8131e0_0_79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9" name="Google Shape;1669;gde5f8131e0_0_7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4"/>
        <p:cNvGrpSpPr/>
        <p:nvPr/>
      </p:nvGrpSpPr>
      <p:grpSpPr>
        <a:xfrm>
          <a:off x="0" y="0"/>
          <a:ext cx="0" cy="0"/>
          <a:chOff x="0" y="0"/>
          <a:chExt cx="0" cy="0"/>
        </a:xfrm>
      </p:grpSpPr>
      <p:sp>
        <p:nvSpPr>
          <p:cNvPr id="4455" name="Google Shape;4455;gde5f8131e0_0_107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6" name="Google Shape;4456;gde5f8131e0_0_10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3"/>
        <p:cNvGrpSpPr/>
        <p:nvPr/>
      </p:nvGrpSpPr>
      <p:grpSpPr>
        <a:xfrm>
          <a:off x="0" y="0"/>
          <a:ext cx="0" cy="0"/>
          <a:chOff x="0" y="0"/>
          <a:chExt cx="0" cy="0"/>
        </a:xfrm>
      </p:grpSpPr>
      <p:sp>
        <p:nvSpPr>
          <p:cNvPr id="4874" name="Google Shape;4874;gde5f8131e0_0_11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5" name="Google Shape;4875;gde5f8131e0_0_11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3"/>
        <p:cNvGrpSpPr/>
        <p:nvPr/>
      </p:nvGrpSpPr>
      <p:grpSpPr>
        <a:xfrm>
          <a:off x="0" y="0"/>
          <a:ext cx="0" cy="0"/>
          <a:chOff x="0" y="0"/>
          <a:chExt cx="0" cy="0"/>
        </a:xfrm>
      </p:grpSpPr>
      <p:sp>
        <p:nvSpPr>
          <p:cNvPr id="5044" name="Google Shape;5044;gde5f8131e0_0_113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5" name="Google Shape;5045;gde5f8131e0_0_11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8"/>
        <p:cNvGrpSpPr/>
        <p:nvPr/>
      </p:nvGrpSpPr>
      <p:grpSpPr>
        <a:xfrm>
          <a:off x="0" y="0"/>
          <a:ext cx="0" cy="0"/>
          <a:chOff x="0" y="0"/>
          <a:chExt cx="0" cy="0"/>
        </a:xfrm>
      </p:grpSpPr>
      <p:sp>
        <p:nvSpPr>
          <p:cNvPr id="5449" name="Google Shape;5449;gde5f8131e0_0_117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0" name="Google Shape;5450;gde5f8131e0_0_11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8"/>
        <p:cNvGrpSpPr/>
        <p:nvPr/>
      </p:nvGrpSpPr>
      <p:grpSpPr>
        <a:xfrm>
          <a:off x="0" y="0"/>
          <a:ext cx="0" cy="0"/>
          <a:chOff x="0" y="0"/>
          <a:chExt cx="0" cy="0"/>
        </a:xfrm>
      </p:grpSpPr>
      <p:sp>
        <p:nvSpPr>
          <p:cNvPr id="5829" name="Google Shape;5829;gde5f8131e0_0_12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0" name="Google Shape;5830;gde5f8131e0_0_12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2"/>
        <p:cNvGrpSpPr/>
        <p:nvPr/>
      </p:nvGrpSpPr>
      <p:grpSpPr>
        <a:xfrm>
          <a:off x="0" y="0"/>
          <a:ext cx="0" cy="0"/>
          <a:chOff x="0" y="0"/>
          <a:chExt cx="0" cy="0"/>
        </a:xfrm>
      </p:grpSpPr>
      <p:sp>
        <p:nvSpPr>
          <p:cNvPr id="6243" name="Google Shape;6243;gde5f8131e0_0_125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4" name="Google Shape;6244;gde5f8131e0_0_12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3"/>
        <p:cNvGrpSpPr/>
        <p:nvPr/>
      </p:nvGrpSpPr>
      <p:grpSpPr>
        <a:xfrm>
          <a:off x="0" y="0"/>
          <a:ext cx="0" cy="0"/>
          <a:chOff x="0" y="0"/>
          <a:chExt cx="0" cy="0"/>
        </a:xfrm>
      </p:grpSpPr>
      <p:sp>
        <p:nvSpPr>
          <p:cNvPr id="6604" name="Google Shape;6604;gde5f8131e0_0_129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5" name="Google Shape;6605;gde5f8131e0_0_12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3"/>
        <p:cNvGrpSpPr/>
        <p:nvPr/>
      </p:nvGrpSpPr>
      <p:grpSpPr>
        <a:xfrm>
          <a:off x="0" y="0"/>
          <a:ext cx="0" cy="0"/>
          <a:chOff x="0" y="0"/>
          <a:chExt cx="0" cy="0"/>
        </a:xfrm>
      </p:grpSpPr>
      <p:sp>
        <p:nvSpPr>
          <p:cNvPr id="7114" name="Google Shape;7114;gde5f8131e0_0_134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5" name="Google Shape;7115;gde5f8131e0_0_13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3"/>
        <p:cNvGrpSpPr/>
        <p:nvPr/>
      </p:nvGrpSpPr>
      <p:grpSpPr>
        <a:xfrm>
          <a:off x="0" y="0"/>
          <a:ext cx="0" cy="0"/>
          <a:chOff x="0" y="0"/>
          <a:chExt cx="0" cy="0"/>
        </a:xfrm>
      </p:grpSpPr>
      <p:sp>
        <p:nvSpPr>
          <p:cNvPr id="7734" name="Google Shape;7734;gde5f8131e0_0_140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5" name="Google Shape;7735;gde5f8131e0_0_14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7"/>
        <p:cNvGrpSpPr/>
        <p:nvPr/>
      </p:nvGrpSpPr>
      <p:grpSpPr>
        <a:xfrm>
          <a:off x="0" y="0"/>
          <a:ext cx="0" cy="0"/>
          <a:chOff x="0" y="0"/>
          <a:chExt cx="0" cy="0"/>
        </a:xfrm>
      </p:grpSpPr>
      <p:sp>
        <p:nvSpPr>
          <p:cNvPr id="8328" name="Google Shape;8328;gde5f8131e0_0_146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9" name="Google Shape;8329;gde5f8131e0_0_14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8"/>
        <p:cNvGrpSpPr/>
        <p:nvPr/>
      </p:nvGrpSpPr>
      <p:grpSpPr>
        <a:xfrm>
          <a:off x="0" y="0"/>
          <a:ext cx="0" cy="0"/>
          <a:chOff x="0" y="0"/>
          <a:chExt cx="0" cy="0"/>
        </a:xfrm>
      </p:grpSpPr>
      <p:sp>
        <p:nvSpPr>
          <p:cNvPr id="8649" name="Google Shape;8649;gde5f8131e0_0_149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0" name="Google Shape;8650;gde5f8131e0_0_14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033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1367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GRAPHIC">
  <p:cSld name="TITLE_1_1_1_2">
    <p:bg>
      <p:bgPr>
        <a:gradFill>
          <a:gsLst>
            <a:gs pos="0">
              <a:srgbClr val="052643"/>
            </a:gs>
            <a:gs pos="100000">
              <a:srgbClr val="041523"/>
            </a:gs>
          </a:gsLst>
          <a:path path="circle">
            <a:fillToRect l="50000" t="50000" r="50000" b="50000"/>
          </a:path>
          <a:tileRect/>
        </a:gradFill>
        <a:effectLst/>
      </p:bgPr>
    </p:bg>
    <p:spTree>
      <p:nvGrpSpPr>
        <p:cNvPr id="1" name="Shape 74"/>
        <p:cNvGrpSpPr/>
        <p:nvPr/>
      </p:nvGrpSpPr>
      <p:grpSpPr>
        <a:xfrm>
          <a:off x="0" y="0"/>
          <a:ext cx="0" cy="0"/>
          <a:chOff x="0" y="0"/>
          <a:chExt cx="0" cy="0"/>
        </a:xfrm>
      </p:grpSpPr>
      <p:sp>
        <p:nvSpPr>
          <p:cNvPr id="75" name="Google Shape;75;p12"/>
          <p:cNvSpPr txBox="1">
            <a:spLocks noGrp="1"/>
          </p:cNvSpPr>
          <p:nvPr>
            <p:ph type="ctrTitle"/>
          </p:nvPr>
        </p:nvSpPr>
        <p:spPr>
          <a:xfrm>
            <a:off x="5822506" y="25195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6" name="Google Shape;76;p12"/>
          <p:cNvSpPr txBox="1">
            <a:spLocks noGrp="1"/>
          </p:cNvSpPr>
          <p:nvPr>
            <p:ph type="ctrTitle" idx="2"/>
          </p:nvPr>
        </p:nvSpPr>
        <p:spPr>
          <a:xfrm>
            <a:off x="5822506" y="39434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7" name="Google Shape;77;p12"/>
          <p:cNvSpPr txBox="1">
            <a:spLocks noGrp="1"/>
          </p:cNvSpPr>
          <p:nvPr>
            <p:ph type="ctrTitle" idx="3"/>
          </p:nvPr>
        </p:nvSpPr>
        <p:spPr>
          <a:xfrm>
            <a:off x="5822506" y="3231488"/>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8" name="Google Shape;78;p12"/>
          <p:cNvSpPr txBox="1">
            <a:spLocks noGrp="1"/>
          </p:cNvSpPr>
          <p:nvPr>
            <p:ph type="title" idx="4" hasCustomPrompt="1"/>
          </p:nvPr>
        </p:nvSpPr>
        <p:spPr>
          <a:xfrm>
            <a:off x="5822506" y="197182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79" name="Google Shape;79;p12"/>
          <p:cNvSpPr txBox="1">
            <a:spLocks noGrp="1"/>
          </p:cNvSpPr>
          <p:nvPr>
            <p:ph type="title" idx="5" hasCustomPrompt="1"/>
          </p:nvPr>
        </p:nvSpPr>
        <p:spPr>
          <a:xfrm>
            <a:off x="5822506" y="27123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0" name="Google Shape;80;p12"/>
          <p:cNvSpPr txBox="1">
            <a:spLocks noGrp="1"/>
          </p:cNvSpPr>
          <p:nvPr>
            <p:ph type="title" idx="6" hasCustomPrompt="1"/>
          </p:nvPr>
        </p:nvSpPr>
        <p:spPr>
          <a:xfrm>
            <a:off x="5822506" y="34422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1" name="Google Shape;81;p12"/>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IMAGE 2">
  <p:cSld name="TITLE_1_1_1_2_2">
    <p:bg>
      <p:bgPr>
        <a:gradFill>
          <a:gsLst>
            <a:gs pos="0">
              <a:srgbClr val="052643"/>
            </a:gs>
            <a:gs pos="100000">
              <a:srgbClr val="041523"/>
            </a:gs>
          </a:gsLst>
          <a:path path="circle">
            <a:fillToRect l="50000" t="50000" r="50000" b="50000"/>
          </a:path>
          <a:tileRect/>
        </a:grad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REDITS">
  <p:cSld name="TITLE_1_1_2_1_1">
    <p:bg>
      <p:bgPr>
        <a:gradFill>
          <a:gsLst>
            <a:gs pos="0">
              <a:srgbClr val="052643"/>
            </a:gs>
            <a:gs pos="100000">
              <a:srgbClr val="041523"/>
            </a:gs>
          </a:gsLst>
          <a:path path="circle">
            <a:fillToRect l="50000" t="50000" r="50000" b="50000"/>
          </a:path>
          <a:tileRect/>
        </a:gradFill>
        <a:effectLst/>
      </p:bgPr>
    </p:bg>
    <p:spTree>
      <p:nvGrpSpPr>
        <p:cNvPr id="1"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rgbClr val="161234"/>
              </a:buClr>
              <a:buSzPts val="1000"/>
              <a:buChar char="●"/>
              <a:defRPr sz="1000">
                <a:solidFill>
                  <a:srgbClr val="161234"/>
                </a:solidFill>
              </a:defRPr>
            </a:lvl1pPr>
            <a:lvl2pPr marL="914400" lvl="1" indent="-292100" rtl="0">
              <a:lnSpc>
                <a:spcPct val="115000"/>
              </a:lnSpc>
              <a:spcBef>
                <a:spcPts val="1600"/>
              </a:spcBef>
              <a:spcAft>
                <a:spcPts val="0"/>
              </a:spcAft>
              <a:buClr>
                <a:srgbClr val="161234"/>
              </a:buClr>
              <a:buSzPts val="1000"/>
              <a:buChar char="○"/>
              <a:defRPr sz="1000">
                <a:solidFill>
                  <a:srgbClr val="161234"/>
                </a:solidFill>
              </a:defRPr>
            </a:lvl2pPr>
            <a:lvl3pPr marL="1371600" lvl="2" indent="-292100" rtl="0">
              <a:lnSpc>
                <a:spcPct val="115000"/>
              </a:lnSpc>
              <a:spcBef>
                <a:spcPts val="1600"/>
              </a:spcBef>
              <a:spcAft>
                <a:spcPts val="0"/>
              </a:spcAft>
              <a:buClr>
                <a:srgbClr val="161234"/>
              </a:buClr>
              <a:buSzPts val="1000"/>
              <a:buChar char="■"/>
              <a:defRPr sz="1000">
                <a:solidFill>
                  <a:srgbClr val="161234"/>
                </a:solidFill>
              </a:defRPr>
            </a:lvl3pPr>
            <a:lvl4pPr marL="1828800" lvl="3" indent="-292100" rtl="0">
              <a:lnSpc>
                <a:spcPct val="115000"/>
              </a:lnSpc>
              <a:spcBef>
                <a:spcPts val="1600"/>
              </a:spcBef>
              <a:spcAft>
                <a:spcPts val="0"/>
              </a:spcAft>
              <a:buClr>
                <a:srgbClr val="161234"/>
              </a:buClr>
              <a:buSzPts val="1000"/>
              <a:buChar char="●"/>
              <a:defRPr sz="1000">
                <a:solidFill>
                  <a:srgbClr val="161234"/>
                </a:solidFill>
              </a:defRPr>
            </a:lvl4pPr>
            <a:lvl5pPr marL="2286000" lvl="4" indent="-292100" rtl="0">
              <a:lnSpc>
                <a:spcPct val="115000"/>
              </a:lnSpc>
              <a:spcBef>
                <a:spcPts val="1600"/>
              </a:spcBef>
              <a:spcAft>
                <a:spcPts val="0"/>
              </a:spcAft>
              <a:buClr>
                <a:srgbClr val="161234"/>
              </a:buClr>
              <a:buSzPts val="1000"/>
              <a:buChar char="○"/>
              <a:defRPr sz="1000">
                <a:solidFill>
                  <a:srgbClr val="161234"/>
                </a:solidFill>
              </a:defRPr>
            </a:lvl5pPr>
            <a:lvl6pPr marL="2743200" lvl="5" indent="-292100" rtl="0">
              <a:lnSpc>
                <a:spcPct val="115000"/>
              </a:lnSpc>
              <a:spcBef>
                <a:spcPts val="1600"/>
              </a:spcBef>
              <a:spcAft>
                <a:spcPts val="0"/>
              </a:spcAft>
              <a:buClr>
                <a:srgbClr val="161234"/>
              </a:buClr>
              <a:buSzPts val="1000"/>
              <a:buChar char="■"/>
              <a:defRPr sz="1000">
                <a:solidFill>
                  <a:srgbClr val="161234"/>
                </a:solidFill>
              </a:defRPr>
            </a:lvl6pPr>
            <a:lvl7pPr marL="3200400" lvl="6" indent="-292100" rtl="0">
              <a:lnSpc>
                <a:spcPct val="115000"/>
              </a:lnSpc>
              <a:spcBef>
                <a:spcPts val="1600"/>
              </a:spcBef>
              <a:spcAft>
                <a:spcPts val="0"/>
              </a:spcAft>
              <a:buClr>
                <a:srgbClr val="161234"/>
              </a:buClr>
              <a:buSzPts val="1000"/>
              <a:buChar char="●"/>
              <a:defRPr sz="1000">
                <a:solidFill>
                  <a:srgbClr val="161234"/>
                </a:solidFill>
              </a:defRPr>
            </a:lvl7pPr>
            <a:lvl8pPr marL="3657600" lvl="7" indent="-292100" rtl="0">
              <a:lnSpc>
                <a:spcPct val="115000"/>
              </a:lnSpc>
              <a:spcBef>
                <a:spcPts val="1600"/>
              </a:spcBef>
              <a:spcAft>
                <a:spcPts val="0"/>
              </a:spcAft>
              <a:buClr>
                <a:srgbClr val="161234"/>
              </a:buClr>
              <a:buSzPts val="1000"/>
              <a:buChar char="○"/>
              <a:defRPr sz="1000">
                <a:solidFill>
                  <a:srgbClr val="161234"/>
                </a:solidFill>
              </a:defRPr>
            </a:lvl8pPr>
            <a:lvl9pPr marL="4114800" lvl="8" indent="-292100" rtl="0">
              <a:lnSpc>
                <a:spcPct val="115000"/>
              </a:lnSpc>
              <a:spcBef>
                <a:spcPts val="1600"/>
              </a:spcBef>
              <a:spcAft>
                <a:spcPts val="1600"/>
              </a:spcAft>
              <a:buClr>
                <a:srgbClr val="161234"/>
              </a:buClr>
              <a:buSzPts val="1000"/>
              <a:buChar char="■"/>
              <a:defRPr sz="1000">
                <a:solidFill>
                  <a:srgbClr val="161234"/>
                </a:solidFill>
              </a:defRPr>
            </a:lvl9pPr>
          </a:lstStyle>
          <a:p>
            <a:endParaRPr/>
          </a:p>
        </p:txBody>
      </p:sp>
      <p:sp>
        <p:nvSpPr>
          <p:cNvPr id="91" name="Google Shape;91;p15"/>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RESOURCES">
  <p:cSld name="TITLE_1_1_2_1_1_1">
    <p:bg>
      <p:bgPr>
        <a:solidFill>
          <a:schemeClr val="accent1"/>
        </a:solidFill>
        <a:effectLst/>
      </p:bgPr>
    </p:bg>
    <p:spTree>
      <p:nvGrpSpPr>
        <p:cNvPr id="1"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txBox="1">
            <a:spLocks noGrp="1"/>
          </p:cNvSpPr>
          <p:nvPr>
            <p:ph type="body" idx="1"/>
          </p:nvPr>
        </p:nvSpPr>
        <p:spPr>
          <a:xfrm>
            <a:off x="810000" y="1478150"/>
            <a:ext cx="8520600" cy="3416400"/>
          </a:xfrm>
          <a:prstGeom prst="rect">
            <a:avLst/>
          </a:prstGeom>
        </p:spPr>
        <p:txBody>
          <a:bodyPr spcFirstLastPara="1" wrap="square" lIns="91425" tIns="91425" rIns="91425" bIns="91425" anchor="t" anchorCtr="0">
            <a:noAutofit/>
          </a:bodyPr>
          <a:lstStyle>
            <a:lvl1pPr marL="457200" lvl="0" indent="-279400" rtl="0">
              <a:lnSpc>
                <a:spcPct val="115000"/>
              </a:lnSpc>
              <a:spcBef>
                <a:spcPts val="0"/>
              </a:spcBef>
              <a:spcAft>
                <a:spcPts val="0"/>
              </a:spcAft>
              <a:buClr>
                <a:srgbClr val="1EFFC1"/>
              </a:buClr>
              <a:buSzPts val="800"/>
              <a:buChar char="●"/>
              <a:defRPr sz="800">
                <a:solidFill>
                  <a:srgbClr val="1EFFC1"/>
                </a:solidFill>
              </a:defRPr>
            </a:lvl1pPr>
            <a:lvl2pPr marL="914400" lvl="1" indent="-279400" rtl="0">
              <a:lnSpc>
                <a:spcPct val="115000"/>
              </a:lnSpc>
              <a:spcBef>
                <a:spcPts val="1600"/>
              </a:spcBef>
              <a:spcAft>
                <a:spcPts val="0"/>
              </a:spcAft>
              <a:buClr>
                <a:srgbClr val="1EFFC1"/>
              </a:buClr>
              <a:buSzPts val="800"/>
              <a:buChar char="○"/>
              <a:defRPr sz="800">
                <a:solidFill>
                  <a:srgbClr val="1EFFC1"/>
                </a:solidFill>
              </a:defRPr>
            </a:lvl2pPr>
            <a:lvl3pPr marL="1371600" lvl="2" indent="-279400" rtl="0">
              <a:lnSpc>
                <a:spcPct val="115000"/>
              </a:lnSpc>
              <a:spcBef>
                <a:spcPts val="1600"/>
              </a:spcBef>
              <a:spcAft>
                <a:spcPts val="0"/>
              </a:spcAft>
              <a:buClr>
                <a:srgbClr val="1EFFC1"/>
              </a:buClr>
              <a:buSzPts val="800"/>
              <a:buChar char="■"/>
              <a:defRPr sz="800">
                <a:solidFill>
                  <a:srgbClr val="1EFFC1"/>
                </a:solidFill>
              </a:defRPr>
            </a:lvl3pPr>
            <a:lvl4pPr marL="1828800" lvl="3" indent="-279400" rtl="0">
              <a:lnSpc>
                <a:spcPct val="115000"/>
              </a:lnSpc>
              <a:spcBef>
                <a:spcPts val="1600"/>
              </a:spcBef>
              <a:spcAft>
                <a:spcPts val="0"/>
              </a:spcAft>
              <a:buClr>
                <a:srgbClr val="1EFFC1"/>
              </a:buClr>
              <a:buSzPts val="800"/>
              <a:buChar char="●"/>
              <a:defRPr sz="800">
                <a:solidFill>
                  <a:srgbClr val="1EFFC1"/>
                </a:solidFill>
              </a:defRPr>
            </a:lvl4pPr>
            <a:lvl5pPr marL="2286000" lvl="4" indent="-279400" rtl="0">
              <a:lnSpc>
                <a:spcPct val="115000"/>
              </a:lnSpc>
              <a:spcBef>
                <a:spcPts val="1600"/>
              </a:spcBef>
              <a:spcAft>
                <a:spcPts val="0"/>
              </a:spcAft>
              <a:buClr>
                <a:srgbClr val="1EFFC1"/>
              </a:buClr>
              <a:buSzPts val="800"/>
              <a:buChar char="○"/>
              <a:defRPr sz="800">
                <a:solidFill>
                  <a:srgbClr val="1EFFC1"/>
                </a:solidFill>
              </a:defRPr>
            </a:lvl5pPr>
            <a:lvl6pPr marL="2743200" lvl="5" indent="-279400" rtl="0">
              <a:lnSpc>
                <a:spcPct val="115000"/>
              </a:lnSpc>
              <a:spcBef>
                <a:spcPts val="1600"/>
              </a:spcBef>
              <a:spcAft>
                <a:spcPts val="0"/>
              </a:spcAft>
              <a:buClr>
                <a:srgbClr val="1EFFC1"/>
              </a:buClr>
              <a:buSzPts val="800"/>
              <a:buChar char="■"/>
              <a:defRPr sz="800">
                <a:solidFill>
                  <a:srgbClr val="1EFFC1"/>
                </a:solidFill>
              </a:defRPr>
            </a:lvl6pPr>
            <a:lvl7pPr marL="3200400" lvl="6" indent="-279400" rtl="0">
              <a:lnSpc>
                <a:spcPct val="115000"/>
              </a:lnSpc>
              <a:spcBef>
                <a:spcPts val="1600"/>
              </a:spcBef>
              <a:spcAft>
                <a:spcPts val="0"/>
              </a:spcAft>
              <a:buClr>
                <a:srgbClr val="1EFFC1"/>
              </a:buClr>
              <a:buSzPts val="800"/>
              <a:buChar char="●"/>
              <a:defRPr sz="800">
                <a:solidFill>
                  <a:srgbClr val="1EFFC1"/>
                </a:solidFill>
              </a:defRPr>
            </a:lvl7pPr>
            <a:lvl8pPr marL="3657600" lvl="7" indent="-279400" rtl="0">
              <a:lnSpc>
                <a:spcPct val="115000"/>
              </a:lnSpc>
              <a:spcBef>
                <a:spcPts val="1600"/>
              </a:spcBef>
              <a:spcAft>
                <a:spcPts val="0"/>
              </a:spcAft>
              <a:buClr>
                <a:srgbClr val="1EFFC1"/>
              </a:buClr>
              <a:buSzPts val="800"/>
              <a:buChar char="○"/>
              <a:defRPr sz="800">
                <a:solidFill>
                  <a:srgbClr val="1EFFC1"/>
                </a:solidFill>
              </a:defRPr>
            </a:lvl8pPr>
            <a:lvl9pPr marL="4114800" lvl="8" indent="-279400" rtl="0">
              <a:lnSpc>
                <a:spcPct val="115000"/>
              </a:lnSpc>
              <a:spcBef>
                <a:spcPts val="1600"/>
              </a:spcBef>
              <a:spcAft>
                <a:spcPts val="1600"/>
              </a:spcAft>
              <a:buClr>
                <a:srgbClr val="1EFFC1"/>
              </a:buClr>
              <a:buSzPts val="800"/>
              <a:buChar char="■"/>
              <a:defRPr sz="800">
                <a:solidFill>
                  <a:srgbClr val="1EFFC1"/>
                </a:solidFill>
              </a:defRPr>
            </a:lvl9pPr>
          </a:lstStyle>
          <a:p>
            <a:endParaRPr/>
          </a:p>
        </p:txBody>
      </p:sp>
      <p:sp>
        <p:nvSpPr>
          <p:cNvPr id="95" name="Google Shape;95;p16"/>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61234"/>
              </a:buClr>
              <a:buSzPts val="3000"/>
              <a:buFont typeface="Roboto Black"/>
              <a:buNone/>
              <a:defRPr sz="3000" b="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0"/>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p:cSld name="TITLE_1_1">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6" name="Google Shape;36;p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7" name="Google Shape;37;p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8" name="Google Shape;38;p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9" name="Google Shape;39;p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0" name="Google Shape;40;p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1" name="Google Shape;41;p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2_1">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2">
  <p:cSld name="TITLE_1_1_1_1">
    <p:bg>
      <p:bgPr>
        <a:gradFill>
          <a:gsLst>
            <a:gs pos="0">
              <a:srgbClr val="052643"/>
            </a:gs>
            <a:gs pos="100000">
              <a:srgbClr val="041523"/>
            </a:gs>
          </a:gsLst>
          <a:path path="circle">
            <a:fillToRect l="50000" t="50000" r="50000" b="50000"/>
          </a:path>
          <a:tileRect/>
        </a:gra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3" name="Google Shape;53;p8"/>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4" name="Google Shape;54;p8"/>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5" name="Google Shape;55;p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5200"/>
              <a:buNone/>
              <a:defRPr sz="5200">
                <a:solidFill>
                  <a:srgbClr val="FFFFFF"/>
                </a:solidFill>
              </a:defRPr>
            </a:lvl2pPr>
            <a:lvl3pPr lvl="2" algn="r" rtl="0">
              <a:spcBef>
                <a:spcPts val="0"/>
              </a:spcBef>
              <a:spcAft>
                <a:spcPts val="0"/>
              </a:spcAft>
              <a:buClr>
                <a:srgbClr val="FFFFFF"/>
              </a:buClr>
              <a:buSzPts val="5200"/>
              <a:buNone/>
              <a:defRPr sz="5200">
                <a:solidFill>
                  <a:srgbClr val="FFFFFF"/>
                </a:solidFill>
              </a:defRPr>
            </a:lvl3pPr>
            <a:lvl4pPr lvl="3" algn="r" rtl="0">
              <a:spcBef>
                <a:spcPts val="0"/>
              </a:spcBef>
              <a:spcAft>
                <a:spcPts val="0"/>
              </a:spcAft>
              <a:buClr>
                <a:srgbClr val="FFFFFF"/>
              </a:buClr>
              <a:buSzPts val="5200"/>
              <a:buNone/>
              <a:defRPr sz="5200">
                <a:solidFill>
                  <a:srgbClr val="FFFFFF"/>
                </a:solidFill>
              </a:defRPr>
            </a:lvl4pPr>
            <a:lvl5pPr lvl="4" algn="r" rtl="0">
              <a:spcBef>
                <a:spcPts val="0"/>
              </a:spcBef>
              <a:spcAft>
                <a:spcPts val="0"/>
              </a:spcAft>
              <a:buClr>
                <a:srgbClr val="FFFFFF"/>
              </a:buClr>
              <a:buSzPts val="5200"/>
              <a:buNone/>
              <a:defRPr sz="5200">
                <a:solidFill>
                  <a:srgbClr val="FFFFFF"/>
                </a:solidFill>
              </a:defRPr>
            </a:lvl5pPr>
            <a:lvl6pPr lvl="5" algn="r" rtl="0">
              <a:spcBef>
                <a:spcPts val="0"/>
              </a:spcBef>
              <a:spcAft>
                <a:spcPts val="0"/>
              </a:spcAft>
              <a:buClr>
                <a:srgbClr val="FFFFFF"/>
              </a:buClr>
              <a:buSzPts val="5200"/>
              <a:buNone/>
              <a:defRPr sz="5200">
                <a:solidFill>
                  <a:srgbClr val="FFFFFF"/>
                </a:solidFill>
              </a:defRPr>
            </a:lvl6pPr>
            <a:lvl7pPr lvl="6" algn="r" rtl="0">
              <a:spcBef>
                <a:spcPts val="0"/>
              </a:spcBef>
              <a:spcAft>
                <a:spcPts val="0"/>
              </a:spcAft>
              <a:buClr>
                <a:srgbClr val="FFFFFF"/>
              </a:buClr>
              <a:buSzPts val="5200"/>
              <a:buNone/>
              <a:defRPr sz="5200">
                <a:solidFill>
                  <a:srgbClr val="FFFFFF"/>
                </a:solidFill>
              </a:defRPr>
            </a:lvl7pPr>
            <a:lvl8pPr lvl="7" algn="r" rtl="0">
              <a:spcBef>
                <a:spcPts val="0"/>
              </a:spcBef>
              <a:spcAft>
                <a:spcPts val="0"/>
              </a:spcAft>
              <a:buClr>
                <a:srgbClr val="FFFFFF"/>
              </a:buClr>
              <a:buSzPts val="5200"/>
              <a:buNone/>
              <a:defRPr sz="5200">
                <a:solidFill>
                  <a:srgbClr val="FFFFFF"/>
                </a:solidFill>
              </a:defRPr>
            </a:lvl8pPr>
            <a:lvl9pPr lvl="8" algn="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 INFOGRAPHY">
  <p:cSld name="TITLE_1_1_2">
    <p:bg>
      <p:bgPr>
        <a:gradFill>
          <a:gsLst>
            <a:gs pos="0">
              <a:srgbClr val="052643"/>
            </a:gs>
            <a:gs pos="100000">
              <a:srgbClr val="041523"/>
            </a:gs>
          </a:gsLst>
          <a:path path="circle">
            <a:fillToRect l="50000" t="50000" r="50000" b="50000"/>
          </a:path>
          <a:tileRect/>
        </a:grad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8" name="Google Shape;58;p9"/>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9" name="Google Shape;59;p9"/>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0" name="Google Shape;60;p9"/>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1" name="Google Shape;61;p9"/>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2" name="Google Shape;62;p9"/>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3" name="Google Shape;63;p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2 ">
  <p:cSld name="TITLE_1_1_1_1_1">
    <p:bg>
      <p:bgPr>
        <a:gradFill>
          <a:gsLst>
            <a:gs pos="0">
              <a:srgbClr val="052643"/>
            </a:gs>
            <a:gs pos="100000">
              <a:srgbClr val="041523"/>
            </a:gs>
          </a:gsLst>
          <a:path path="circle">
            <a:fillToRect l="50000" t="50000" r="50000" b="50000"/>
          </a:path>
          <a:tileRect/>
        </a:gradFill>
        <a:effectLst/>
      </p:bgPr>
    </p:bg>
    <p:spTree>
      <p:nvGrpSpPr>
        <p:cNvPr id="1" name="Shape 66"/>
        <p:cNvGrpSpPr/>
        <p:nvPr/>
      </p:nvGrpSpPr>
      <p:grpSpPr>
        <a:xfrm>
          <a:off x="0" y="0"/>
          <a:ext cx="0" cy="0"/>
          <a:chOff x="0" y="0"/>
          <a:chExt cx="0" cy="0"/>
        </a:xfrm>
      </p:grpSpPr>
      <p:sp>
        <p:nvSpPr>
          <p:cNvPr id="67" name="Google Shape;67;p11"/>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8" name="Google Shape;68;p11"/>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9" name="Google Shape;69;p11"/>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70" name="Google Shape;70;p11"/>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1" name="Google Shape;71;p11"/>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2" name="Google Shape;72;p11"/>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3" name="Google Shape;73;p11"/>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99" name="Google Shape;99;p1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03" name="Google Shape;103;p2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kv"/><Relationship Id="rId1" Type="http://schemas.microsoft.com/office/2007/relationships/media" Target="../media/media2.mkv"/><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3.mkv"/><Relationship Id="rId1" Type="http://schemas.microsoft.com/office/2007/relationships/media" Target="../media/media3.mkv"/><Relationship Id="rId5" Type="http://schemas.openxmlformats.org/officeDocument/2006/relationships/image" Target="../media/image5.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47.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49.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hyperlink" Target="http://slidesgo.com/" TargetMode="External"/><Relationship Id="rId2" Type="http://schemas.openxmlformats.org/officeDocument/2006/relationships/notesSlide" Target="../notesSlides/notesSlide54.xml"/><Relationship Id="rId1" Type="http://schemas.openxmlformats.org/officeDocument/2006/relationships/slideLayout" Target="../slideLayouts/slideLayout13.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s/_rels/slide55.xml.rels><?xml version="1.0" encoding="UTF-8" standalone="yes"?>
<Relationships xmlns="http://schemas.openxmlformats.org/package/2006/relationships"><Relationship Id="rId8" Type="http://schemas.openxmlformats.org/officeDocument/2006/relationships/hyperlink" Target="https://www.freepik.com/free-vector/timeline-infographic_3687679.htm" TargetMode="External"/><Relationship Id="rId3" Type="http://schemas.openxmlformats.org/officeDocument/2006/relationships/hyperlink" Target="https://www.freepik.com/free-photo/young-businessman-with-hands-his-pocket-talking-mobile-phone_4783582.htm" TargetMode="External"/><Relationship Id="rId7" Type="http://schemas.openxmlformats.org/officeDocument/2006/relationships/hyperlink" Target="https://www.freepik.com/free-vector/circuit-user-experience_846089.htm" TargetMode="External"/><Relationship Id="rId2" Type="http://schemas.openxmlformats.org/officeDocument/2006/relationships/notesSlide" Target="../notesSlides/notesSlide55.xml"/><Relationship Id="rId1" Type="http://schemas.openxmlformats.org/officeDocument/2006/relationships/slideLayout" Target="../slideLayouts/slideLayout14.xml"/><Relationship Id="rId6" Type="http://schemas.openxmlformats.org/officeDocument/2006/relationships/hyperlink" Target="https://www.freepik.com/free-vector/flat-computer-engineering-concept_4457725.htm" TargetMode="External"/><Relationship Id="rId5" Type="http://schemas.openxmlformats.org/officeDocument/2006/relationships/hyperlink" Target="https://www.freepik.com/free-photo/smiling-young-man-busy-texting-message-someone_4937272.htm" TargetMode="External"/><Relationship Id="rId4" Type="http://schemas.openxmlformats.org/officeDocument/2006/relationships/hyperlink" Target="https://www.freepik.com/free-photo/smiling-ethnic-woman-with-gray-laptop_4887908.htm"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bit.ly/2X9RQ9U" TargetMode="External"/><Relationship Id="rId2" Type="http://schemas.openxmlformats.org/officeDocument/2006/relationships/notesSlide" Target="../notesSlides/notesSlide56.xml"/><Relationship Id="rId1" Type="http://schemas.openxmlformats.org/officeDocument/2006/relationships/slideLayout" Target="../slideLayouts/slideLayout16.xml"/><Relationship Id="rId5" Type="http://schemas.openxmlformats.org/officeDocument/2006/relationships/hyperlink" Target="https://slidesgo.com/faqs" TargetMode="External"/><Relationship Id="rId4" Type="http://schemas.openxmlformats.org/officeDocument/2006/relationships/slide" Target="slide53.xml"/></Relationships>
</file>

<file path=ppt/slides/_rels/slide57.xml.rels><?xml version="1.0" encoding="UTF-8" standalone="yes"?>
<Relationships xmlns="http://schemas.openxmlformats.org/package/2006/relationships"><Relationship Id="rId3" Type="http://schemas.openxmlformats.org/officeDocument/2006/relationships/hyperlink" Target="https://fonts.google.com/specimen/Roboto" TargetMode="External"/><Relationship Id="rId2" Type="http://schemas.openxmlformats.org/officeDocument/2006/relationships/notesSlide" Target="../notesSlides/notesSlide57.xml"/><Relationship Id="rId1" Type="http://schemas.openxmlformats.org/officeDocument/2006/relationships/slideLayout" Target="../slideLayouts/slideLayout16.xml"/><Relationship Id="rId4" Type="http://schemas.openxmlformats.org/officeDocument/2006/relationships/hyperlink" Target="https://fonts.google.com/specimen/Roboto+Mono" TargetMode="External"/></Relationships>
</file>

<file path=ppt/slides/_rels/slide58.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7.gif"/><Relationship Id="rId2" Type="http://schemas.openxmlformats.org/officeDocument/2006/relationships/notesSlide" Target="../notesSlides/notesSlide58.xml"/><Relationship Id="rId1" Type="http://schemas.openxmlformats.org/officeDocument/2006/relationships/slideLayout" Target="../slideLayouts/slideLayout17.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6.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5.gif"/><Relationship Id="rId4" Type="http://schemas.openxmlformats.org/officeDocument/2006/relationships/image" Target="../media/image23.gif"/><Relationship Id="rId9" Type="http://schemas.openxmlformats.org/officeDocument/2006/relationships/image" Target="../media/image24.gif"/></Relationships>
</file>

<file path=ppt/slides/_rels/slide59.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65.xm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ctrTitle"/>
          </p:nvPr>
        </p:nvSpPr>
        <p:spPr>
          <a:xfrm>
            <a:off x="5635309" y="2975372"/>
            <a:ext cx="2731666"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3200" dirty="0">
                <a:solidFill>
                  <a:schemeClr val="accent1"/>
                </a:solidFill>
                <a:latin typeface="Share Tech" panose="00000500000000000000" pitchFamily="2" charset="0"/>
              </a:rPr>
              <a:t>Project </a:t>
            </a:r>
            <a:br>
              <a:rPr lang="pt-PT" sz="3200" dirty="0">
                <a:solidFill>
                  <a:schemeClr val="accent1"/>
                </a:solidFill>
                <a:latin typeface="Share Tech" panose="00000500000000000000" pitchFamily="2" charset="0"/>
              </a:rPr>
            </a:br>
            <a:r>
              <a:rPr lang="pt-PT" sz="3200" dirty="0" err="1">
                <a:solidFill>
                  <a:schemeClr val="accent1"/>
                </a:solidFill>
                <a:latin typeface="Share Tech" panose="00000500000000000000" pitchFamily="2" charset="0"/>
              </a:rPr>
              <a:t>Based-Learning</a:t>
            </a:r>
            <a:endParaRPr sz="3200" dirty="0">
              <a:solidFill>
                <a:schemeClr val="accent1"/>
              </a:solidFill>
              <a:latin typeface="Share Tech" panose="00000500000000000000" pitchFamily="2" charset="0"/>
            </a:endParaRPr>
          </a:p>
        </p:txBody>
      </p:sp>
      <p:sp>
        <p:nvSpPr>
          <p:cNvPr id="110" name="Google Shape;110;p22"/>
          <p:cNvSpPr txBox="1">
            <a:spLocks noGrp="1"/>
          </p:cNvSpPr>
          <p:nvPr>
            <p:ph type="subTitle" idx="1"/>
          </p:nvPr>
        </p:nvSpPr>
        <p:spPr>
          <a:xfrm>
            <a:off x="4997302" y="4252033"/>
            <a:ext cx="3369673"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pt-PT" dirty="0">
                <a:latin typeface="Avenir Next LT Pro" panose="020B0504020202020204" pitchFamily="34" charset="0"/>
              </a:rPr>
              <a:t>Bernardo Magalhães</a:t>
            </a:r>
          </a:p>
          <a:p>
            <a:pPr marL="0" lvl="0" indent="0" algn="r" rtl="0">
              <a:spcBef>
                <a:spcPts val="0"/>
              </a:spcBef>
              <a:spcAft>
                <a:spcPts val="0"/>
              </a:spcAft>
              <a:buNone/>
            </a:pPr>
            <a:r>
              <a:rPr lang="es" dirty="0">
                <a:latin typeface="Avenir Next LT Pro" panose="020B0504020202020204" pitchFamily="34" charset="0"/>
              </a:rPr>
              <a:t>João Aragão</a:t>
            </a:r>
            <a:endParaRPr dirty="0">
              <a:latin typeface="Avenir Next LT Pro" panose="020B0504020202020204" pitchFamily="34" charset="0"/>
            </a:endParaRPr>
          </a:p>
        </p:txBody>
      </p:sp>
      <p:sp>
        <p:nvSpPr>
          <p:cNvPr id="111" name="Google Shape;111;p22"/>
          <p:cNvSpPr/>
          <p:nvPr/>
        </p:nvSpPr>
        <p:spPr>
          <a:xfrm>
            <a:off x="2238757" y="4488644"/>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2"/>
          <p:cNvSpPr/>
          <p:nvPr/>
        </p:nvSpPr>
        <p:spPr>
          <a:xfrm>
            <a:off x="3470397" y="1215078"/>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2"/>
          <p:cNvSpPr/>
          <p:nvPr/>
        </p:nvSpPr>
        <p:spPr>
          <a:xfrm>
            <a:off x="3559034" y="1342660"/>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2"/>
          <p:cNvSpPr/>
          <p:nvPr/>
        </p:nvSpPr>
        <p:spPr>
          <a:xfrm>
            <a:off x="3624733" y="1459947"/>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p:nvPr/>
        </p:nvSpPr>
        <p:spPr>
          <a:xfrm>
            <a:off x="3378712" y="1082122"/>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p:nvPr/>
        </p:nvSpPr>
        <p:spPr>
          <a:xfrm>
            <a:off x="-226081" y="902208"/>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36760" y="2657970"/>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p:nvPr/>
        </p:nvSpPr>
        <p:spPr>
          <a:xfrm>
            <a:off x="1655007" y="2725228"/>
            <a:ext cx="24" cy="24"/>
          </a:xfrm>
          <a:custGeom>
            <a:avLst/>
            <a:gdLst/>
            <a:ahLst/>
            <a:cxnLst/>
            <a:rect l="l" t="t" r="r" b="b"/>
            <a:pathLst>
              <a:path w="1" h="1" extrusionOk="0">
                <a:moveTo>
                  <a:pt x="1" y="0"/>
                </a:moveTo>
                <a:lnTo>
                  <a:pt x="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1031545" y="2553759"/>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p:nvPr/>
        </p:nvSpPr>
        <p:spPr>
          <a:xfrm>
            <a:off x="-1529537" y="1971857"/>
            <a:ext cx="426367" cy="42483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p:nvPr/>
        </p:nvSpPr>
        <p:spPr>
          <a:xfrm>
            <a:off x="-1075696" y="1926026"/>
            <a:ext cx="301065" cy="29799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2"/>
          <p:cNvSpPr/>
          <p:nvPr/>
        </p:nvSpPr>
        <p:spPr>
          <a:xfrm>
            <a:off x="1994248" y="196727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1994248" y="209869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2"/>
          <p:cNvSpPr/>
          <p:nvPr/>
        </p:nvSpPr>
        <p:spPr>
          <a:xfrm>
            <a:off x="1994248" y="2230115"/>
            <a:ext cx="987178" cy="38224"/>
          </a:xfrm>
          <a:custGeom>
            <a:avLst/>
            <a:gdLst/>
            <a:ahLst/>
            <a:cxnLst/>
            <a:rect l="l" t="t" r="r" b="b"/>
            <a:pathLst>
              <a:path w="41141" h="1593" extrusionOk="0">
                <a:moveTo>
                  <a:pt x="1" y="0"/>
                </a:moveTo>
                <a:lnTo>
                  <a:pt x="1" y="1593"/>
                </a:lnTo>
                <a:lnTo>
                  <a:pt x="41140" y="1593"/>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p:nvPr/>
        </p:nvSpPr>
        <p:spPr>
          <a:xfrm>
            <a:off x="1994248" y="24944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2"/>
          <p:cNvSpPr/>
          <p:nvPr/>
        </p:nvSpPr>
        <p:spPr>
          <a:xfrm>
            <a:off x="1994248" y="262588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2"/>
          <p:cNvSpPr/>
          <p:nvPr/>
        </p:nvSpPr>
        <p:spPr>
          <a:xfrm>
            <a:off x="1994248" y="2888730"/>
            <a:ext cx="987178" cy="38224"/>
          </a:xfrm>
          <a:custGeom>
            <a:avLst/>
            <a:gdLst/>
            <a:ahLst/>
            <a:cxnLst/>
            <a:rect l="l" t="t" r="r" b="b"/>
            <a:pathLst>
              <a:path w="41141" h="1593" extrusionOk="0">
                <a:moveTo>
                  <a:pt x="1" y="0"/>
                </a:moveTo>
                <a:lnTo>
                  <a:pt x="1" y="1592"/>
                </a:lnTo>
                <a:lnTo>
                  <a:pt x="41140" y="1592"/>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2"/>
          <p:cNvSpPr/>
          <p:nvPr/>
        </p:nvSpPr>
        <p:spPr>
          <a:xfrm>
            <a:off x="1994248" y="302015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2"/>
          <p:cNvSpPr/>
          <p:nvPr/>
        </p:nvSpPr>
        <p:spPr>
          <a:xfrm>
            <a:off x="1994248" y="32829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p:nvPr/>
        </p:nvSpPr>
        <p:spPr>
          <a:xfrm>
            <a:off x="58164" y="196727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2"/>
          <p:cNvSpPr/>
          <p:nvPr/>
        </p:nvSpPr>
        <p:spPr>
          <a:xfrm>
            <a:off x="58164" y="209869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2"/>
          <p:cNvSpPr/>
          <p:nvPr/>
        </p:nvSpPr>
        <p:spPr>
          <a:xfrm>
            <a:off x="58164" y="2363047"/>
            <a:ext cx="1147609" cy="38248"/>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2"/>
          <p:cNvSpPr/>
          <p:nvPr/>
        </p:nvSpPr>
        <p:spPr>
          <a:xfrm>
            <a:off x="2108848" y="1701385"/>
            <a:ext cx="701422" cy="114648"/>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2"/>
          <p:cNvSpPr/>
          <p:nvPr/>
        </p:nvSpPr>
        <p:spPr>
          <a:xfrm>
            <a:off x="560907" y="1701385"/>
            <a:ext cx="699886" cy="114648"/>
          </a:xfrm>
          <a:custGeom>
            <a:avLst/>
            <a:gdLst/>
            <a:ahLst/>
            <a:cxnLst/>
            <a:rect l="l" t="t" r="r" b="b"/>
            <a:pathLst>
              <a:path w="29168" h="4778" extrusionOk="0">
                <a:moveTo>
                  <a:pt x="0" y="1"/>
                </a:moveTo>
                <a:lnTo>
                  <a:pt x="0" y="4777"/>
                </a:lnTo>
                <a:lnTo>
                  <a:pt x="29167" y="4777"/>
                </a:lnTo>
                <a:lnTo>
                  <a:pt x="29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2"/>
          <p:cNvSpPr/>
          <p:nvPr/>
        </p:nvSpPr>
        <p:spPr>
          <a:xfrm>
            <a:off x="-1540239" y="2988045"/>
            <a:ext cx="735039" cy="1488386"/>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2"/>
          <p:cNvSpPr/>
          <p:nvPr/>
        </p:nvSpPr>
        <p:spPr>
          <a:xfrm>
            <a:off x="-1210164" y="4037850"/>
            <a:ext cx="76424" cy="382048"/>
          </a:xfrm>
          <a:custGeom>
            <a:avLst/>
            <a:gdLst/>
            <a:ahLst/>
            <a:cxnLst/>
            <a:rect l="l" t="t" r="r" b="b"/>
            <a:pathLst>
              <a:path w="3185" h="15922" extrusionOk="0">
                <a:moveTo>
                  <a:pt x="0" y="1"/>
                </a:moveTo>
                <a:lnTo>
                  <a:pt x="0" y="15922"/>
                </a:lnTo>
                <a:lnTo>
                  <a:pt x="3185" y="15922"/>
                </a:lnTo>
                <a:lnTo>
                  <a:pt x="318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24523" y="394881"/>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2605497" y="99575"/>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a:off x="-742573" y="2272898"/>
            <a:ext cx="233831" cy="20004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p:nvPr/>
        </p:nvSpPr>
        <p:spPr>
          <a:xfrm>
            <a:off x="2385439" y="1418388"/>
            <a:ext cx="233831" cy="200502"/>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p:nvPr/>
        </p:nvSpPr>
        <p:spPr>
          <a:xfrm>
            <a:off x="3338976" y="2473808"/>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a:off x="742741" y="4509280"/>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p:nvPr/>
        </p:nvSpPr>
        <p:spPr>
          <a:xfrm>
            <a:off x="3910489" y="755070"/>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p:nvPr/>
        </p:nvSpPr>
        <p:spPr>
          <a:xfrm>
            <a:off x="1221034" y="4212030"/>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2"/>
          <p:cNvSpPr/>
          <p:nvPr/>
        </p:nvSpPr>
        <p:spPr>
          <a:xfrm>
            <a:off x="-707421" y="2509753"/>
            <a:ext cx="195607" cy="140128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2"/>
          <p:cNvSpPr/>
          <p:nvPr/>
        </p:nvSpPr>
        <p:spPr>
          <a:xfrm>
            <a:off x="3578878" y="1713623"/>
            <a:ext cx="779358"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2"/>
          <p:cNvSpPr/>
          <p:nvPr/>
        </p:nvSpPr>
        <p:spPr>
          <a:xfrm>
            <a:off x="-1387439" y="827319"/>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2"/>
          <p:cNvSpPr/>
          <p:nvPr/>
        </p:nvSpPr>
        <p:spPr>
          <a:xfrm>
            <a:off x="3328274" y="2971248"/>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2"/>
          <p:cNvSpPr/>
          <p:nvPr/>
        </p:nvSpPr>
        <p:spPr>
          <a:xfrm>
            <a:off x="3759681" y="2919947"/>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a:off x="4206947" y="3632911"/>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3902835" y="2990972"/>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a:off x="3358844" y="2801628"/>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a:off x="4240660" y="3481406"/>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p:nvPr/>
        </p:nvSpPr>
        <p:spPr>
          <a:xfrm>
            <a:off x="3623197" y="2875820"/>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2"/>
          <p:cNvSpPr/>
          <p:nvPr/>
        </p:nvSpPr>
        <p:spPr>
          <a:xfrm>
            <a:off x="4191423" y="3335613"/>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2"/>
          <p:cNvSpPr/>
          <p:nvPr/>
        </p:nvSpPr>
        <p:spPr>
          <a:xfrm>
            <a:off x="-1914609" y="1987070"/>
            <a:ext cx="215475" cy="415737"/>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2"/>
          <p:cNvSpPr/>
          <p:nvPr/>
        </p:nvSpPr>
        <p:spPr>
          <a:xfrm>
            <a:off x="-1742565" y="2580202"/>
            <a:ext cx="87750" cy="103778"/>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a:off x="-1796962" y="2440191"/>
            <a:ext cx="68794" cy="10932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1778629" y="1845187"/>
            <a:ext cx="77552" cy="10836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1647209" y="1518015"/>
            <a:ext cx="213963" cy="213963"/>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1709860" y="1717486"/>
            <a:ext cx="87126" cy="100059"/>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p:nvPr/>
        </p:nvSpPr>
        <p:spPr>
          <a:xfrm>
            <a:off x="-1658918" y="2705552"/>
            <a:ext cx="222626" cy="225985"/>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2"/>
          <p:cNvSpPr/>
          <p:nvPr/>
        </p:nvSpPr>
        <p:spPr>
          <a:xfrm>
            <a:off x="-828907" y="4537210"/>
            <a:ext cx="309464" cy="3151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a:off x="-368419" y="4909037"/>
            <a:ext cx="125566" cy="57924"/>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918433" y="4248190"/>
            <a:ext cx="53629" cy="112105"/>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a:off x="-887767" y="4396863"/>
            <a:ext cx="71865" cy="110137"/>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a:off x="-977892" y="4039386"/>
            <a:ext cx="151288" cy="171156"/>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509462" y="4852241"/>
            <a:ext cx="126022" cy="704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209260" y="4890537"/>
            <a:ext cx="227713" cy="151288"/>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1331051" y="1643317"/>
            <a:ext cx="230784" cy="230784"/>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a:off x="2385439" y="588929"/>
            <a:ext cx="230760" cy="230784"/>
          </a:xfrm>
          <a:custGeom>
            <a:avLst/>
            <a:gdLst/>
            <a:ahLst/>
            <a:cxnLst/>
            <a:rect l="l" t="t" r="r" b="b"/>
            <a:pathLst>
              <a:path w="9617" h="9618" extrusionOk="0">
                <a:moveTo>
                  <a:pt x="1" y="1"/>
                </a:moveTo>
                <a:lnTo>
                  <a:pt x="1" y="9617"/>
                </a:lnTo>
                <a:lnTo>
                  <a:pt x="9617" y="9617"/>
                </a:lnTo>
                <a:lnTo>
                  <a:pt x="9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a:off x="2963071" y="588929"/>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493481" y="4066884"/>
            <a:ext cx="453865" cy="58375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398749" y="4164688"/>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398749" y="4238040"/>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398749" y="4311369"/>
            <a:ext cx="212428" cy="38248"/>
          </a:xfrm>
          <a:custGeom>
            <a:avLst/>
            <a:gdLst/>
            <a:ahLst/>
            <a:cxnLst/>
            <a:rect l="l" t="t" r="r" b="b"/>
            <a:pathLst>
              <a:path w="8853" h="1594" extrusionOk="0">
                <a:moveTo>
                  <a:pt x="1" y="1"/>
                </a:moveTo>
                <a:lnTo>
                  <a:pt x="1" y="1593"/>
                </a:lnTo>
                <a:lnTo>
                  <a:pt x="8853" y="1593"/>
                </a:lnTo>
                <a:lnTo>
                  <a:pt x="88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a:off x="3959391" y="2384451"/>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1338705" y="153948"/>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1483875" y="232891"/>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1092516" y="2430305"/>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a:off x="-488898" y="1446198"/>
            <a:ext cx="145194" cy="145194"/>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3936452" y="266508"/>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1092516" y="2699241"/>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169693" y="1435496"/>
            <a:ext cx="165062" cy="166597"/>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849711" y="1453829"/>
            <a:ext cx="1453233" cy="129933"/>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848007" y="158003"/>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3445946" y="532397"/>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1256018" y="481959"/>
            <a:ext cx="129909" cy="302217"/>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432366" y="3597758"/>
            <a:ext cx="129909" cy="302577"/>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1074160" y="481959"/>
            <a:ext cx="128373" cy="302217"/>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a:off x="-432366" y="1941311"/>
            <a:ext cx="129909" cy="160145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3209091" y="4536010"/>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168637" y="4665895"/>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1356869" y="2564773"/>
            <a:ext cx="189513" cy="161270"/>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1317134" y="1615819"/>
            <a:ext cx="594452" cy="129909"/>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p:nvPr/>
        </p:nvSpPr>
        <p:spPr>
          <a:xfrm>
            <a:off x="3688919" y="3380771"/>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a:off x="3875336" y="3379235"/>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3779068" y="3467873"/>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3867706" y="3617626"/>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3650719" y="3330334"/>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3650719" y="3830030"/>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12309" y="4484061"/>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192632" y="4384722"/>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3801989" y="4086729"/>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10;p22">
            <a:extLst>
              <a:ext uri="{FF2B5EF4-FFF2-40B4-BE49-F238E27FC236}">
                <a16:creationId xmlns:a16="http://schemas.microsoft.com/office/drawing/2014/main" id="{CF744313-7EB5-B9F1-F8F9-0361E014E49E}"/>
              </a:ext>
            </a:extLst>
          </p:cNvPr>
          <p:cNvSpPr txBox="1">
            <a:spLocks/>
          </p:cNvSpPr>
          <p:nvPr/>
        </p:nvSpPr>
        <p:spPr>
          <a:xfrm>
            <a:off x="5237375" y="3666240"/>
            <a:ext cx="3129600" cy="60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FFFFFF"/>
              </a:buClr>
              <a:buSzPts val="1200"/>
              <a:buFont typeface="Roboto Light"/>
              <a:buNone/>
              <a:defRPr sz="1200" b="0" i="0" u="none" strike="noStrike" cap="none">
                <a:solidFill>
                  <a:srgbClr val="FFFFFF"/>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9pPr>
          </a:lstStyle>
          <a:p>
            <a:pPr marL="0" indent="0"/>
            <a:r>
              <a:rPr lang="pt-PT" dirty="0">
                <a:latin typeface="Avenir Next LT Pro" panose="020B0504020202020204" pitchFamily="34" charset="0"/>
                <a:ea typeface="Simplicity" panose="02000603000000000000" pitchFamily="2" charset="0"/>
              </a:rPr>
              <a:t>Comunicação de Dados e Redes ||</a:t>
            </a:r>
          </a:p>
          <a:p>
            <a:pPr marL="0" indent="0"/>
            <a:r>
              <a:rPr lang="pt-PT" dirty="0">
                <a:latin typeface="Avenir Next LT Pro" panose="020B0504020202020204" pitchFamily="34" charset="0"/>
                <a:ea typeface="Simplicity" panose="02000603000000000000" pitchFamily="2" charset="0"/>
              </a:rPr>
              <a:t>Segurança de Redes E Sistemas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Edifício 1</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4" name="Vídeo 2">
            <a:hlinkClick r:id="" action="ppaction://media"/>
            <a:extLst>
              <a:ext uri="{FF2B5EF4-FFF2-40B4-BE49-F238E27FC236}">
                <a16:creationId xmlns:a16="http://schemas.microsoft.com/office/drawing/2014/main" id="{048BFC7A-9E40-DA7D-F85B-C1CBA092EFE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7329" b="7329"/>
          <a:stretch/>
        </p:blipFill>
        <p:spPr>
          <a:xfrm>
            <a:off x="1515454" y="1311586"/>
            <a:ext cx="6113092" cy="3438614"/>
          </a:xfrm>
          <a:prstGeom prst="rect">
            <a:avLst/>
          </a:prstGeom>
        </p:spPr>
      </p:pic>
    </p:spTree>
    <p:extLst>
      <p:ext uri="{BB962C8B-B14F-4D97-AF65-F5344CB8AC3E}">
        <p14:creationId xmlns:p14="http://schemas.microsoft.com/office/powerpoint/2010/main" val="3468689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Edifício 2</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Vídeo 2">
            <a:hlinkClick r:id="" action="ppaction://media"/>
            <a:extLst>
              <a:ext uri="{FF2B5EF4-FFF2-40B4-BE49-F238E27FC236}">
                <a16:creationId xmlns:a16="http://schemas.microsoft.com/office/drawing/2014/main" id="{B6CBF16A-044D-A223-3AF1-157FC765E3A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7329" b="7329"/>
          <a:stretch/>
        </p:blipFill>
        <p:spPr>
          <a:xfrm>
            <a:off x="1514668" y="1361986"/>
            <a:ext cx="6113091" cy="3438614"/>
          </a:xfrm>
          <a:prstGeom prst="rect">
            <a:avLst/>
          </a:prstGeom>
        </p:spPr>
      </p:pic>
    </p:spTree>
    <p:extLst>
      <p:ext uri="{BB962C8B-B14F-4D97-AF65-F5344CB8AC3E}">
        <p14:creationId xmlns:p14="http://schemas.microsoft.com/office/powerpoint/2010/main" val="192963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7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Data Center</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4" name="Vídeo 2">
            <a:hlinkClick r:id="" action="ppaction://media"/>
            <a:extLst>
              <a:ext uri="{FF2B5EF4-FFF2-40B4-BE49-F238E27FC236}">
                <a16:creationId xmlns:a16="http://schemas.microsoft.com/office/drawing/2014/main" id="{3FE596C6-299D-6A83-D074-022528C6037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4" b="6824"/>
          <a:stretch/>
        </p:blipFill>
        <p:spPr>
          <a:xfrm>
            <a:off x="1515454" y="1570787"/>
            <a:ext cx="6113092" cy="3204000"/>
          </a:xfrm>
          <a:prstGeom prst="rect">
            <a:avLst/>
          </a:prstGeom>
        </p:spPr>
      </p:pic>
    </p:spTree>
    <p:extLst>
      <p:ext uri="{BB962C8B-B14F-4D97-AF65-F5344CB8AC3E}">
        <p14:creationId xmlns:p14="http://schemas.microsoft.com/office/powerpoint/2010/main" val="165613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0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452465" y="1876207"/>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452465" y="257857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452465" y="328093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solidFill>
                  <a:srgbClr val="FFFFFF"/>
                </a:solidFill>
                <a:latin typeface="Share Tech" panose="00000500000000000000" pitchFamily="2" charset="0"/>
              </a:rPr>
              <a:t>Subnetting</a:t>
            </a:r>
            <a:endParaRPr sz="3200" dirty="0">
              <a:solidFill>
                <a:srgbClr val="FFFFFF"/>
              </a:solidFill>
              <a:latin typeface="Share Tech" panose="00000500000000000000" pitchFamily="2" charset="0"/>
            </a:endParaRPr>
          </a:p>
        </p:txBody>
      </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577715" y="1876206"/>
            <a:ext cx="2076000" cy="381001"/>
          </a:xfrm>
          <a:prstGeom prst="rect">
            <a:avLst/>
          </a:prstGeom>
        </p:spPr>
        <p:txBody>
          <a:bodyPr spcFirstLastPara="1" wrap="square" lIns="91425" tIns="91425" rIns="91425" bIns="91425" anchor="b" anchorCtr="0">
            <a:noAutofit/>
          </a:bodyPr>
          <a:lstStyle/>
          <a:p>
            <a:r>
              <a:rPr lang="pt-PT" sz="1200" b="1" dirty="0">
                <a:solidFill>
                  <a:srgbClr val="0E2A47"/>
                </a:solidFill>
                <a:latin typeface="Avenir Next LT Pro" panose="020B0504020202020204" pitchFamily="34" charset="0"/>
              </a:rPr>
              <a:t>Escolha da gama de ip</a:t>
            </a:r>
            <a:endParaRPr sz="1200" b="1" dirty="0">
              <a:solidFill>
                <a:srgbClr val="0E2A47"/>
              </a:solidFill>
              <a:latin typeface="Avenir Next LT Pro" panose="020B0504020202020204" pitchFamily="34" charset="0"/>
            </a:endParaRPr>
          </a:p>
        </p:txBody>
      </p:sp>
      <p:sp>
        <p:nvSpPr>
          <p:cNvPr id="557" name="Google Shape;557;p29"/>
          <p:cNvSpPr txBox="1">
            <a:spLocks noGrp="1"/>
          </p:cNvSpPr>
          <p:nvPr>
            <p:ph type="ctrTitle" idx="2"/>
          </p:nvPr>
        </p:nvSpPr>
        <p:spPr>
          <a:xfrm>
            <a:off x="5577715" y="3288906"/>
            <a:ext cx="2076000" cy="37864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577715" y="2601477"/>
            <a:ext cx="2076000" cy="36795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Divisão</a:t>
            </a:r>
            <a:endParaRPr b="1" dirty="0">
              <a:solidFill>
                <a:srgbClr val="0E2A47"/>
              </a:solidFill>
              <a:latin typeface="Avenir Next LT Pro" panose="020B0504020202020204" pitchFamily="34" charset="0"/>
            </a:endParaRPr>
          </a:p>
        </p:txBody>
      </p:sp>
      <p:sp>
        <p:nvSpPr>
          <p:cNvPr id="450" name="Google Shape;450;p29"/>
          <p:cNvSpPr/>
          <p:nvPr/>
        </p:nvSpPr>
        <p:spPr>
          <a:xfrm>
            <a:off x="7903950" y="18547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71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 name="Google Shape;6305;p53">
            <a:extLst>
              <a:ext uri="{FF2B5EF4-FFF2-40B4-BE49-F238E27FC236}">
                <a16:creationId xmlns:a16="http://schemas.microsoft.com/office/drawing/2014/main" id="{EC39599A-05F2-FA5B-8BEB-EF9B58FB4D86}"/>
              </a:ext>
            </a:extLst>
          </p:cNvPr>
          <p:cNvGrpSpPr/>
          <p:nvPr/>
        </p:nvGrpSpPr>
        <p:grpSpPr>
          <a:xfrm>
            <a:off x="8020927" y="1935052"/>
            <a:ext cx="189946" cy="263309"/>
            <a:chOff x="-38860325" y="3221750"/>
            <a:chExt cx="228425" cy="316650"/>
          </a:xfrm>
          <a:solidFill>
            <a:srgbClr val="0E2A47"/>
          </a:solidFill>
        </p:grpSpPr>
        <p:sp>
          <p:nvSpPr>
            <p:cNvPr id="116" name="Google Shape;6306;p53">
              <a:extLst>
                <a:ext uri="{FF2B5EF4-FFF2-40B4-BE49-F238E27FC236}">
                  <a16:creationId xmlns:a16="http://schemas.microsoft.com/office/drawing/2014/main" id="{796CAFDB-1D88-99DD-7846-9A4D6B3D6DAA}"/>
                </a:ext>
              </a:extLst>
            </p:cNvPr>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6307;p53">
              <a:extLst>
                <a:ext uri="{FF2B5EF4-FFF2-40B4-BE49-F238E27FC236}">
                  <a16:creationId xmlns:a16="http://schemas.microsoft.com/office/drawing/2014/main" id="{F710C4D0-0226-715C-9DCC-97AD409F770E}"/>
                </a:ext>
              </a:extLst>
            </p:cNvPr>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6308;p53">
              <a:extLst>
                <a:ext uri="{FF2B5EF4-FFF2-40B4-BE49-F238E27FC236}">
                  <a16:creationId xmlns:a16="http://schemas.microsoft.com/office/drawing/2014/main" id="{81B9E29A-2B3F-DFAD-9E17-E1964610339E}"/>
                </a:ext>
              </a:extLst>
            </p:cNvPr>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6309;p53">
              <a:extLst>
                <a:ext uri="{FF2B5EF4-FFF2-40B4-BE49-F238E27FC236}">
                  <a16:creationId xmlns:a16="http://schemas.microsoft.com/office/drawing/2014/main" id="{D5024FC7-DAE8-41E9-983D-4E9740CA88F4}"/>
                </a:ext>
              </a:extLst>
            </p:cNvPr>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 name="Google Shape;454;p29"/>
          <p:cNvSpPr/>
          <p:nvPr/>
        </p:nvSpPr>
        <p:spPr>
          <a:xfrm>
            <a:off x="7903950" y="325948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012;p37">
            <a:extLst>
              <a:ext uri="{FF2B5EF4-FFF2-40B4-BE49-F238E27FC236}">
                <a16:creationId xmlns:a16="http://schemas.microsoft.com/office/drawing/2014/main" id="{5B4E2D4B-84AE-A8D9-47A7-5AC09087503E}"/>
              </a:ext>
            </a:extLst>
          </p:cNvPr>
          <p:cNvGrpSpPr/>
          <p:nvPr/>
        </p:nvGrpSpPr>
        <p:grpSpPr>
          <a:xfrm>
            <a:off x="7998097" y="2621717"/>
            <a:ext cx="235606" cy="294716"/>
            <a:chOff x="2905736" y="2888729"/>
            <a:chExt cx="235606" cy="294716"/>
          </a:xfrm>
          <a:solidFill>
            <a:srgbClr val="0E2A47"/>
          </a:solidFill>
        </p:grpSpPr>
        <p:sp>
          <p:nvSpPr>
            <p:cNvPr id="121" name="Google Shape;1013;p37">
              <a:extLst>
                <a:ext uri="{FF2B5EF4-FFF2-40B4-BE49-F238E27FC236}">
                  <a16:creationId xmlns:a16="http://schemas.microsoft.com/office/drawing/2014/main" id="{25A0D3B5-274F-23C5-4067-0A8E4F5DF489}"/>
                </a:ext>
              </a:extLst>
            </p:cNvPr>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014;p37">
              <a:extLst>
                <a:ext uri="{FF2B5EF4-FFF2-40B4-BE49-F238E27FC236}">
                  <a16:creationId xmlns:a16="http://schemas.microsoft.com/office/drawing/2014/main" id="{05BE1813-D2DD-4E6A-9679-2FFD7ED6800D}"/>
                </a:ext>
              </a:extLst>
            </p:cNvPr>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015;p37">
              <a:extLst>
                <a:ext uri="{FF2B5EF4-FFF2-40B4-BE49-F238E27FC236}">
                  <a16:creationId xmlns:a16="http://schemas.microsoft.com/office/drawing/2014/main" id="{AB529212-7A33-E9D7-7CD4-7DE04695B7D1}"/>
                </a:ext>
              </a:extLst>
            </p:cNvPr>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016;p37">
              <a:extLst>
                <a:ext uri="{FF2B5EF4-FFF2-40B4-BE49-F238E27FC236}">
                  <a16:creationId xmlns:a16="http://schemas.microsoft.com/office/drawing/2014/main" id="{9EA4AC06-56FD-6C1E-B68E-51AC792151E6}"/>
                </a:ext>
              </a:extLst>
            </p:cNvPr>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8729;p58">
            <a:extLst>
              <a:ext uri="{FF2B5EF4-FFF2-40B4-BE49-F238E27FC236}">
                <a16:creationId xmlns:a16="http://schemas.microsoft.com/office/drawing/2014/main" id="{979B9B91-829E-4EEF-1456-0F146C6CB298}"/>
              </a:ext>
            </a:extLst>
          </p:cNvPr>
          <p:cNvGrpSpPr/>
          <p:nvPr/>
        </p:nvGrpSpPr>
        <p:grpSpPr>
          <a:xfrm>
            <a:off x="7995218" y="3349430"/>
            <a:ext cx="241365" cy="244002"/>
            <a:chOff x="-2668225" y="3239075"/>
            <a:chExt cx="288300" cy="291450"/>
          </a:xfrm>
          <a:solidFill>
            <a:srgbClr val="0E2A47"/>
          </a:solidFill>
        </p:grpSpPr>
        <p:sp>
          <p:nvSpPr>
            <p:cNvPr id="126" name="Google Shape;8730;p58">
              <a:extLst>
                <a:ext uri="{FF2B5EF4-FFF2-40B4-BE49-F238E27FC236}">
                  <a16:creationId xmlns:a16="http://schemas.microsoft.com/office/drawing/2014/main" id="{E913FC9D-17F8-0852-6A7A-84BF688E5F64}"/>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8731;p58">
              <a:extLst>
                <a:ext uri="{FF2B5EF4-FFF2-40B4-BE49-F238E27FC236}">
                  <a16:creationId xmlns:a16="http://schemas.microsoft.com/office/drawing/2014/main" id="{1584F3A9-97CE-F1D2-F8B8-6DEAA7D74711}"/>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732;p58">
              <a:extLst>
                <a:ext uri="{FF2B5EF4-FFF2-40B4-BE49-F238E27FC236}">
                  <a16:creationId xmlns:a16="http://schemas.microsoft.com/office/drawing/2014/main" id="{1C50ADF4-4BB6-349F-087E-05919E21A25B}"/>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733;p58">
              <a:extLst>
                <a:ext uri="{FF2B5EF4-FFF2-40B4-BE49-F238E27FC236}">
                  <a16:creationId xmlns:a16="http://schemas.microsoft.com/office/drawing/2014/main" id="{F5FA2E89-1790-8A8E-0CA2-97FCD7A0729B}"/>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734;p58">
              <a:extLst>
                <a:ext uri="{FF2B5EF4-FFF2-40B4-BE49-F238E27FC236}">
                  <a16:creationId xmlns:a16="http://schemas.microsoft.com/office/drawing/2014/main" id="{1D3B5B94-644B-70FD-44FE-50F6D7216CD6}"/>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45056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Resultados</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graphicFrame>
        <p:nvGraphicFramePr>
          <p:cNvPr id="2" name="Tabela 1">
            <a:extLst>
              <a:ext uri="{FF2B5EF4-FFF2-40B4-BE49-F238E27FC236}">
                <a16:creationId xmlns:a16="http://schemas.microsoft.com/office/drawing/2014/main" id="{7B7B3651-E29E-729B-EBA2-0262D74E8F77}"/>
              </a:ext>
            </a:extLst>
          </p:cNvPr>
          <p:cNvGraphicFramePr>
            <a:graphicFrameLocks noGrp="1"/>
          </p:cNvGraphicFramePr>
          <p:nvPr>
            <p:extLst>
              <p:ext uri="{D42A27DB-BD31-4B8C-83A1-F6EECF244321}">
                <p14:modId xmlns:p14="http://schemas.microsoft.com/office/powerpoint/2010/main" val="854662499"/>
              </p:ext>
            </p:extLst>
          </p:nvPr>
        </p:nvGraphicFramePr>
        <p:xfrm>
          <a:off x="4572001" y="1738851"/>
          <a:ext cx="4260299" cy="2350283"/>
        </p:xfrm>
        <a:graphic>
          <a:graphicData uri="http://schemas.openxmlformats.org/drawingml/2006/table">
            <a:tbl>
              <a:tblPr>
                <a:tableStyleId>{284E427A-3D55-4303-BF80-6455036E1DE7}</a:tableStyleId>
              </a:tblPr>
              <a:tblGrid>
                <a:gridCol w="1690254">
                  <a:extLst>
                    <a:ext uri="{9D8B030D-6E8A-4147-A177-3AD203B41FA5}">
                      <a16:colId xmlns:a16="http://schemas.microsoft.com/office/drawing/2014/main" val="3703313708"/>
                    </a:ext>
                  </a:extLst>
                </a:gridCol>
                <a:gridCol w="1018309">
                  <a:extLst>
                    <a:ext uri="{9D8B030D-6E8A-4147-A177-3AD203B41FA5}">
                      <a16:colId xmlns:a16="http://schemas.microsoft.com/office/drawing/2014/main" val="2741247360"/>
                    </a:ext>
                  </a:extLst>
                </a:gridCol>
                <a:gridCol w="1551736">
                  <a:extLst>
                    <a:ext uri="{9D8B030D-6E8A-4147-A177-3AD203B41FA5}">
                      <a16:colId xmlns:a16="http://schemas.microsoft.com/office/drawing/2014/main" val="3891131786"/>
                    </a:ext>
                  </a:extLst>
                </a:gridCol>
              </a:tblGrid>
              <a:tr h="249849">
                <a:tc gridSpan="3">
                  <a:txBody>
                    <a:bodyPr/>
                    <a:lstStyle/>
                    <a:p>
                      <a:pPr algn="ctr" fontAlgn="ctr"/>
                      <a:r>
                        <a:rPr lang="pt-PT" sz="1200" u="none" strike="noStrike" dirty="0">
                          <a:effectLst/>
                          <a:latin typeface="Avenir Next LT Pro" panose="020B0504020202020204" pitchFamily="34" charset="0"/>
                        </a:rPr>
                        <a:t>Edifício 1</a:t>
                      </a:r>
                      <a:endParaRPr lang="pt-PT" sz="1200" b="1" i="0" u="none" strike="noStrike" dirty="0">
                        <a:solidFill>
                          <a:srgbClr val="000000"/>
                        </a:solidFill>
                        <a:effectLst/>
                        <a:latin typeface="Avenir Next LT Pro" panose="020B0504020202020204" pitchFamily="34" charset="0"/>
                      </a:endParaRPr>
                    </a:p>
                  </a:txBody>
                  <a:tcPr marL="9525" marR="9525" marT="9525" marB="0" anchor="ctr"/>
                </a:tc>
                <a:tc hMerge="1">
                  <a:txBody>
                    <a:bodyPr/>
                    <a:lstStyle/>
                    <a:p>
                      <a:endParaRPr lang="pt-PT"/>
                    </a:p>
                  </a:txBody>
                  <a:tcPr/>
                </a:tc>
                <a:tc hMerge="1">
                  <a:txBody>
                    <a:bodyPr/>
                    <a:lstStyle/>
                    <a:p>
                      <a:endParaRPr lang="pt-PT"/>
                    </a:p>
                  </a:txBody>
                  <a:tcPr/>
                </a:tc>
                <a:extLst>
                  <a:ext uri="{0D108BD9-81ED-4DB2-BD59-A6C34878D82A}">
                    <a16:rowId xmlns:a16="http://schemas.microsoft.com/office/drawing/2014/main" val="2357554412"/>
                  </a:ext>
                </a:extLst>
              </a:tr>
              <a:tr h="249849">
                <a:tc>
                  <a:txBody>
                    <a:bodyPr/>
                    <a:lstStyle/>
                    <a:p>
                      <a:pPr algn="ctr" fontAlgn="ctr"/>
                      <a:r>
                        <a:rPr lang="pt-PT" sz="1200" u="none" strike="noStrike" dirty="0">
                          <a:effectLst/>
                          <a:latin typeface="Avenir Next LT Pro" panose="020B0504020202020204" pitchFamily="34" charset="0"/>
                        </a:rPr>
                        <a:t>Nome VLAN</a:t>
                      </a:r>
                      <a:endParaRPr lang="pt-PT" sz="1200" b="1"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Nº IP's</a:t>
                      </a:r>
                      <a:endParaRPr lang="pt-PT" sz="1200" b="1"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192.168.0.0 /23</a:t>
                      </a:r>
                      <a:endParaRPr lang="pt-PT" sz="1200" b="1" i="0" u="none" strike="noStrike">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677187124"/>
                  </a:ext>
                </a:extLst>
              </a:tr>
              <a:tr h="237952">
                <a:tc>
                  <a:txBody>
                    <a:bodyPr/>
                    <a:lstStyle/>
                    <a:p>
                      <a:pPr algn="ctr" fontAlgn="ctr"/>
                      <a:r>
                        <a:rPr lang="pt-PT" sz="1200" u="none" strike="noStrike" dirty="0">
                          <a:effectLst/>
                          <a:latin typeface="Avenir Next LT Pro" panose="020B0504020202020204" pitchFamily="34" charset="0"/>
                        </a:rPr>
                        <a:t>Alunos</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130+3</a:t>
                      </a:r>
                      <a:endParaRPr lang="pt-PT" sz="1200" b="0" i="0" u="none" strike="noStrike">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192.168.0.0 - 255 /24</a:t>
                      </a:r>
                      <a:endParaRPr lang="pt-PT" sz="1200" b="0" i="0" u="none" strike="noStrike">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23894974"/>
                  </a:ext>
                </a:extLst>
              </a:tr>
              <a:tr h="249849">
                <a:tc>
                  <a:txBody>
                    <a:bodyPr/>
                    <a:lstStyle/>
                    <a:p>
                      <a:pPr algn="ctr" fontAlgn="ctr"/>
                      <a:r>
                        <a:rPr lang="pt-PT" sz="1200" u="none" strike="noStrike" dirty="0">
                          <a:effectLst/>
                          <a:latin typeface="Avenir Next LT Pro" panose="020B0504020202020204" pitchFamily="34" charset="0"/>
                        </a:rPr>
                        <a:t>Sistemas Auxiliares</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12+3</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192.168.1.0 - 15 /28</a:t>
                      </a:r>
                      <a:endParaRPr lang="pt-PT" sz="1200" b="0" i="0" u="none" strike="noStrike">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3895838654"/>
                  </a:ext>
                </a:extLst>
              </a:tr>
              <a:tr h="237952">
                <a:tc>
                  <a:txBody>
                    <a:bodyPr/>
                    <a:lstStyle/>
                    <a:p>
                      <a:pPr algn="ctr" fontAlgn="ctr"/>
                      <a:r>
                        <a:rPr lang="pt-PT" sz="1200" u="none" strike="noStrike" dirty="0">
                          <a:effectLst/>
                          <a:latin typeface="Avenir Next LT Pro" panose="020B0504020202020204" pitchFamily="34" charset="0"/>
                        </a:rPr>
                        <a:t>Gestão de Equipamentos de Rede</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9+3</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192.168.1.16 - 31 /28</a:t>
                      </a:r>
                      <a:endParaRPr lang="pt-PT" sz="1200" b="0" i="0" u="none" strike="noStrike">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1259335938"/>
                  </a:ext>
                </a:extLst>
              </a:tr>
              <a:tr h="237952">
                <a:tc>
                  <a:txBody>
                    <a:bodyPr/>
                    <a:lstStyle/>
                    <a:p>
                      <a:pPr algn="ctr" fontAlgn="ctr"/>
                      <a:r>
                        <a:rPr lang="pt-PT" sz="1200" u="none" strike="noStrike" dirty="0">
                          <a:effectLst/>
                          <a:latin typeface="Avenir Next LT Pro" panose="020B0504020202020204" pitchFamily="34" charset="0"/>
                        </a:rPr>
                        <a:t>Convidados</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5+3</a:t>
                      </a:r>
                      <a:endParaRPr lang="pt-PT" sz="1200" b="0" i="0" u="none" strike="noStrike">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192.168.1.32 - 39 /29</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64367169"/>
                  </a:ext>
                </a:extLst>
              </a:tr>
              <a:tr h="249849">
                <a:tc>
                  <a:txBody>
                    <a:bodyPr/>
                    <a:lstStyle/>
                    <a:p>
                      <a:pPr algn="ctr" fontAlgn="ctr"/>
                      <a:r>
                        <a:rPr lang="pt-PT" sz="1200" u="none" strike="noStrike" dirty="0" err="1">
                          <a:effectLst/>
                          <a:latin typeface="Avenir Next LT Pro" panose="020B0504020202020204" pitchFamily="34" charset="0"/>
                        </a:rPr>
                        <a:t>Voip</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4+3</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192.168.1.40 - 47 /29</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1961378096"/>
                  </a:ext>
                </a:extLst>
              </a:tr>
              <a:tr h="249849">
                <a:tc>
                  <a:txBody>
                    <a:bodyPr/>
                    <a:lstStyle/>
                    <a:p>
                      <a:pPr algn="ctr" fontAlgn="ctr"/>
                      <a:r>
                        <a:rPr lang="pt-PT" sz="1200" u="none" strike="noStrike">
                          <a:effectLst/>
                          <a:latin typeface="Avenir Next LT Pro" panose="020B0504020202020204" pitchFamily="34" charset="0"/>
                        </a:rPr>
                        <a:t>Professores</a:t>
                      </a:r>
                      <a:endParaRPr lang="pt-PT" sz="1200" b="0" i="0" u="none" strike="noStrike">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3+3</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192.168.1.48 - 55 /29</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3572894611"/>
                  </a:ext>
                </a:extLst>
              </a:tr>
              <a:tr h="249849">
                <a:tc>
                  <a:txBody>
                    <a:bodyPr/>
                    <a:lstStyle/>
                    <a:p>
                      <a:pPr algn="ctr" fontAlgn="ctr"/>
                      <a:r>
                        <a:rPr lang="pt-PT" sz="1200" u="none" strike="noStrike">
                          <a:effectLst/>
                          <a:latin typeface="Avenir Next LT Pro" panose="020B0504020202020204" pitchFamily="34" charset="0"/>
                        </a:rPr>
                        <a:t>Total</a:t>
                      </a:r>
                      <a:endParaRPr lang="pt-PT" sz="1200" b="1" i="0" u="none" strike="noStrike">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181</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endParaRPr lang="pt-PT" sz="1200" b="0" i="0" u="none" strike="noStrike" dirty="0">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3822881829"/>
                  </a:ext>
                </a:extLst>
              </a:tr>
            </a:tbl>
          </a:graphicData>
        </a:graphic>
      </p:graphicFrame>
      <p:graphicFrame>
        <p:nvGraphicFramePr>
          <p:cNvPr id="3" name="Tabela 2">
            <a:extLst>
              <a:ext uri="{FF2B5EF4-FFF2-40B4-BE49-F238E27FC236}">
                <a16:creationId xmlns:a16="http://schemas.microsoft.com/office/drawing/2014/main" id="{A01799FE-76CA-98DF-B79F-5BE1EF015838}"/>
              </a:ext>
            </a:extLst>
          </p:cNvPr>
          <p:cNvGraphicFramePr>
            <a:graphicFrameLocks noGrp="1"/>
          </p:cNvGraphicFramePr>
          <p:nvPr>
            <p:extLst>
              <p:ext uri="{D42A27DB-BD31-4B8C-83A1-F6EECF244321}">
                <p14:modId xmlns:p14="http://schemas.microsoft.com/office/powerpoint/2010/main" val="769726285"/>
              </p:ext>
            </p:extLst>
          </p:nvPr>
        </p:nvGraphicFramePr>
        <p:xfrm>
          <a:off x="311700" y="2250099"/>
          <a:ext cx="3993571" cy="1327785"/>
        </p:xfrm>
        <a:graphic>
          <a:graphicData uri="http://schemas.openxmlformats.org/drawingml/2006/table">
            <a:tbl>
              <a:tblPr>
                <a:tableStyleId>{284E427A-3D55-4303-BF80-6455036E1DE7}</a:tableStyleId>
              </a:tblPr>
              <a:tblGrid>
                <a:gridCol w="1641791">
                  <a:extLst>
                    <a:ext uri="{9D8B030D-6E8A-4147-A177-3AD203B41FA5}">
                      <a16:colId xmlns:a16="http://schemas.microsoft.com/office/drawing/2014/main" val="2233301577"/>
                    </a:ext>
                  </a:extLst>
                </a:gridCol>
                <a:gridCol w="789709">
                  <a:extLst>
                    <a:ext uri="{9D8B030D-6E8A-4147-A177-3AD203B41FA5}">
                      <a16:colId xmlns:a16="http://schemas.microsoft.com/office/drawing/2014/main" val="4076240993"/>
                    </a:ext>
                  </a:extLst>
                </a:gridCol>
                <a:gridCol w="1562071">
                  <a:extLst>
                    <a:ext uri="{9D8B030D-6E8A-4147-A177-3AD203B41FA5}">
                      <a16:colId xmlns:a16="http://schemas.microsoft.com/office/drawing/2014/main" val="2885246001"/>
                    </a:ext>
                  </a:extLst>
                </a:gridCol>
              </a:tblGrid>
              <a:tr h="174745">
                <a:tc gridSpan="3">
                  <a:txBody>
                    <a:bodyPr/>
                    <a:lstStyle/>
                    <a:p>
                      <a:pPr marR="0" algn="ctr" rtl="0" fontAlgn="ctr">
                        <a:lnSpc>
                          <a:spcPct val="100000"/>
                        </a:lnSpc>
                        <a:spcBef>
                          <a:spcPts val="0"/>
                        </a:spcBef>
                        <a:spcAft>
                          <a:spcPts val="0"/>
                        </a:spcAft>
                        <a:buClr>
                          <a:srgbClr val="000000"/>
                        </a:buClr>
                        <a:buFont typeface="Arial"/>
                      </a:pPr>
                      <a:r>
                        <a:rPr lang="pt-PT" sz="1200" b="0" u="none" strike="noStrike" cap="none" dirty="0" err="1">
                          <a:solidFill>
                            <a:schemeClr val="dk1"/>
                          </a:solidFill>
                          <a:effectLst/>
                          <a:latin typeface="Avenir Next LT Pro" panose="020B0504020202020204" pitchFamily="34" charset="0"/>
                          <a:sym typeface="Arial"/>
                        </a:rPr>
                        <a:t>DataCenter</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hMerge="1">
                  <a:txBody>
                    <a:bodyPr/>
                    <a:lstStyle/>
                    <a:p>
                      <a:endParaRPr lang="pt-PT"/>
                    </a:p>
                  </a:txBody>
                  <a:tcPr/>
                </a:tc>
                <a:tc hMerge="1">
                  <a:txBody>
                    <a:bodyPr/>
                    <a:lstStyle/>
                    <a:p>
                      <a:endParaRPr lang="pt-PT"/>
                    </a:p>
                  </a:txBody>
                  <a:tcPr/>
                </a:tc>
                <a:extLst>
                  <a:ext uri="{0D108BD9-81ED-4DB2-BD59-A6C34878D82A}">
                    <a16:rowId xmlns:a16="http://schemas.microsoft.com/office/drawing/2014/main" val="3561125346"/>
                  </a:ext>
                </a:extLst>
              </a:tr>
              <a:tr h="174745">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Nome VLAN</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Nº IP's</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a:solidFill>
                            <a:schemeClr val="dk1"/>
                          </a:solidFill>
                          <a:effectLst/>
                          <a:latin typeface="Avenir Next LT Pro" panose="020B0504020202020204" pitchFamily="34" charset="0"/>
                          <a:sym typeface="Arial"/>
                        </a:rPr>
                        <a:t>192.168.9.0 /24</a:t>
                      </a:r>
                      <a:endParaRPr lang="pt-PT" sz="1200" b="0" i="0" u="none" strike="noStrike" cap="none">
                        <a:solidFill>
                          <a:schemeClr val="dk1"/>
                        </a:solidFill>
                        <a:effectLst/>
                        <a:latin typeface="Avenir Next LT Pro" panose="020B0504020202020204" pitchFamily="34" charset="0"/>
                        <a:ea typeface="+mn-ea"/>
                        <a:cs typeface="+mn-cs"/>
                        <a:sym typeface="Arial"/>
                      </a:endParaRPr>
                    </a:p>
                  </a:txBody>
                  <a:tcPr marL="9525" marR="9525" marT="9525" marB="0" anchor="ctr"/>
                </a:tc>
                <a:extLst>
                  <a:ext uri="{0D108BD9-81ED-4DB2-BD59-A6C34878D82A}">
                    <a16:rowId xmlns:a16="http://schemas.microsoft.com/office/drawing/2014/main" val="669208730"/>
                  </a:ext>
                </a:extLst>
              </a:tr>
              <a:tr h="166424">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Servidores</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6+3</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192.168.9.0 - 15 /28</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extLst>
                  <a:ext uri="{0D108BD9-81ED-4DB2-BD59-A6C34878D82A}">
                    <a16:rowId xmlns:a16="http://schemas.microsoft.com/office/drawing/2014/main" val="4126970592"/>
                  </a:ext>
                </a:extLst>
              </a:tr>
              <a:tr h="301228">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Gestão de Equipamentos de Rede</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3+3</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192.168.9.16 - 23 /29</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extLst>
                  <a:ext uri="{0D108BD9-81ED-4DB2-BD59-A6C34878D82A}">
                    <a16:rowId xmlns:a16="http://schemas.microsoft.com/office/drawing/2014/main" val="4162675959"/>
                  </a:ext>
                </a:extLst>
              </a:tr>
              <a:tr h="166424">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Total</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15</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extLst>
                  <a:ext uri="{0D108BD9-81ED-4DB2-BD59-A6C34878D82A}">
                    <a16:rowId xmlns:a16="http://schemas.microsoft.com/office/drawing/2014/main" val="2512397941"/>
                  </a:ext>
                </a:extLst>
              </a:tr>
            </a:tbl>
          </a:graphicData>
        </a:graphic>
      </p:graphicFrame>
    </p:spTree>
    <p:extLst>
      <p:ext uri="{BB962C8B-B14F-4D97-AF65-F5344CB8AC3E}">
        <p14:creationId xmlns:p14="http://schemas.microsoft.com/office/powerpoint/2010/main" val="1793131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Resultados</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graphicFrame>
        <p:nvGraphicFramePr>
          <p:cNvPr id="4" name="Tabela 3">
            <a:extLst>
              <a:ext uri="{FF2B5EF4-FFF2-40B4-BE49-F238E27FC236}">
                <a16:creationId xmlns:a16="http://schemas.microsoft.com/office/drawing/2014/main" id="{8490411C-DC58-9711-B54C-E432714752D6}"/>
              </a:ext>
            </a:extLst>
          </p:cNvPr>
          <p:cNvGraphicFramePr>
            <a:graphicFrameLocks noGrp="1"/>
          </p:cNvGraphicFramePr>
          <p:nvPr>
            <p:extLst>
              <p:ext uri="{D42A27DB-BD31-4B8C-83A1-F6EECF244321}">
                <p14:modId xmlns:p14="http://schemas.microsoft.com/office/powerpoint/2010/main" val="4220878333"/>
              </p:ext>
            </p:extLst>
          </p:nvPr>
        </p:nvGraphicFramePr>
        <p:xfrm>
          <a:off x="311700" y="1458192"/>
          <a:ext cx="4260300" cy="3231161"/>
        </p:xfrm>
        <a:graphic>
          <a:graphicData uri="http://schemas.openxmlformats.org/drawingml/2006/table">
            <a:tbl>
              <a:tblPr>
                <a:tableStyleId>{284E427A-3D55-4303-BF80-6455036E1DE7}</a:tableStyleId>
              </a:tblPr>
              <a:tblGrid>
                <a:gridCol w="1717991">
                  <a:extLst>
                    <a:ext uri="{9D8B030D-6E8A-4147-A177-3AD203B41FA5}">
                      <a16:colId xmlns:a16="http://schemas.microsoft.com/office/drawing/2014/main" val="1263464107"/>
                    </a:ext>
                  </a:extLst>
                </a:gridCol>
                <a:gridCol w="775854">
                  <a:extLst>
                    <a:ext uri="{9D8B030D-6E8A-4147-A177-3AD203B41FA5}">
                      <a16:colId xmlns:a16="http://schemas.microsoft.com/office/drawing/2014/main" val="3869993402"/>
                    </a:ext>
                  </a:extLst>
                </a:gridCol>
                <a:gridCol w="1766455">
                  <a:extLst>
                    <a:ext uri="{9D8B030D-6E8A-4147-A177-3AD203B41FA5}">
                      <a16:colId xmlns:a16="http://schemas.microsoft.com/office/drawing/2014/main" val="206481463"/>
                    </a:ext>
                  </a:extLst>
                </a:gridCol>
              </a:tblGrid>
              <a:tr h="172493">
                <a:tc gridSpan="3">
                  <a:txBody>
                    <a:bodyPr/>
                    <a:lstStyle/>
                    <a:p>
                      <a:pPr algn="ctr" fontAlgn="ctr"/>
                      <a:r>
                        <a:rPr lang="pt-PT" sz="1200" u="none" strike="noStrike" dirty="0">
                          <a:effectLst/>
                          <a:latin typeface="Avenir Next LT Pro" panose="020B0504020202020204" pitchFamily="34" charset="0"/>
                        </a:rPr>
                        <a:t>Edifício 2</a:t>
                      </a:r>
                      <a:endParaRPr lang="pt-PT" sz="1200" b="1" i="0" u="none" strike="noStrike" dirty="0">
                        <a:solidFill>
                          <a:srgbClr val="000000"/>
                        </a:solidFill>
                        <a:effectLst/>
                        <a:latin typeface="Avenir Next LT Pro" panose="020B0504020202020204" pitchFamily="34" charset="0"/>
                      </a:endParaRPr>
                    </a:p>
                  </a:txBody>
                  <a:tcPr marL="78854" marR="78854" marT="39427" marB="39427" anchor="ctr"/>
                </a:tc>
                <a:tc hMerge="1">
                  <a:txBody>
                    <a:bodyPr/>
                    <a:lstStyle/>
                    <a:p>
                      <a:endParaRPr lang="pt-PT"/>
                    </a:p>
                  </a:txBody>
                  <a:tcPr/>
                </a:tc>
                <a:tc hMerge="1">
                  <a:txBody>
                    <a:bodyPr/>
                    <a:lstStyle/>
                    <a:p>
                      <a:endParaRPr lang="pt-PT"/>
                    </a:p>
                  </a:txBody>
                  <a:tcPr/>
                </a:tc>
                <a:extLst>
                  <a:ext uri="{0D108BD9-81ED-4DB2-BD59-A6C34878D82A}">
                    <a16:rowId xmlns:a16="http://schemas.microsoft.com/office/drawing/2014/main" val="2625883771"/>
                  </a:ext>
                </a:extLst>
              </a:tr>
              <a:tr h="172493">
                <a:tc>
                  <a:txBody>
                    <a:bodyPr/>
                    <a:lstStyle/>
                    <a:p>
                      <a:pPr algn="ctr" fontAlgn="ctr"/>
                      <a:r>
                        <a:rPr lang="pt-PT" sz="1200" u="none" strike="noStrike" dirty="0">
                          <a:effectLst/>
                          <a:latin typeface="Avenir Next LT Pro" panose="020B0504020202020204" pitchFamily="34" charset="0"/>
                        </a:rPr>
                        <a:t>Nome VLAN</a:t>
                      </a:r>
                      <a:endParaRPr lang="pt-PT" sz="1200" b="1"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Nº IP's</a:t>
                      </a:r>
                      <a:endParaRPr lang="pt-PT" sz="1200" b="1"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192.168.2.0 /23</a:t>
                      </a:r>
                      <a:endParaRPr lang="pt-PT" sz="1200" b="1"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1394172801"/>
                  </a:ext>
                </a:extLst>
              </a:tr>
              <a:tr h="164279">
                <a:tc>
                  <a:txBody>
                    <a:bodyPr/>
                    <a:lstStyle/>
                    <a:p>
                      <a:pPr algn="ctr" fontAlgn="ctr"/>
                      <a:r>
                        <a:rPr lang="pt-PT" sz="1200" u="none" strike="noStrike" dirty="0">
                          <a:effectLst/>
                          <a:latin typeface="Avenir Next LT Pro" panose="020B0504020202020204" pitchFamily="34" charset="0"/>
                        </a:rPr>
                        <a:t>Alunos</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100+3</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192.168.2.0 - 127 /25</a:t>
                      </a:r>
                      <a:endParaRPr lang="pt-PT" sz="1200" b="0" i="0" u="none" strike="noStrike">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3679248049"/>
                  </a:ext>
                </a:extLst>
              </a:tr>
              <a:tr h="172493">
                <a:tc>
                  <a:txBody>
                    <a:bodyPr/>
                    <a:lstStyle/>
                    <a:p>
                      <a:pPr algn="ctr" fontAlgn="ctr"/>
                      <a:r>
                        <a:rPr lang="pt-PT" sz="1200" u="none" strike="noStrike" dirty="0">
                          <a:effectLst/>
                          <a:latin typeface="Avenir Next LT Pro" panose="020B0504020202020204" pitchFamily="34" charset="0"/>
                        </a:rPr>
                        <a:t>Sistemas Auxiliares</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44+3</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192.168.3.0 - 63 /26</a:t>
                      </a:r>
                      <a:endParaRPr lang="pt-PT" sz="1200" b="0" i="0" u="none" strike="noStrike">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196899316"/>
                  </a:ext>
                </a:extLst>
              </a:tr>
              <a:tr h="164279">
                <a:tc>
                  <a:txBody>
                    <a:bodyPr/>
                    <a:lstStyle/>
                    <a:p>
                      <a:pPr algn="ctr" fontAlgn="ctr"/>
                      <a:r>
                        <a:rPr lang="pt-PT" sz="1200" u="none" strike="noStrike" dirty="0" err="1">
                          <a:effectLst/>
                          <a:latin typeface="Avenir Next LT Pro" panose="020B0504020202020204" pitchFamily="34" charset="0"/>
                        </a:rPr>
                        <a:t>Voip</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29+3</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192.168.3.64 - 95 /27</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3777042240"/>
                  </a:ext>
                </a:extLst>
              </a:tr>
              <a:tr h="297345">
                <a:tc>
                  <a:txBody>
                    <a:bodyPr/>
                    <a:lstStyle/>
                    <a:p>
                      <a:pPr algn="ctr" fontAlgn="ctr"/>
                      <a:r>
                        <a:rPr lang="pt-PT" sz="1200" u="none" strike="noStrike" dirty="0">
                          <a:effectLst/>
                          <a:latin typeface="Avenir Next LT Pro" panose="020B0504020202020204" pitchFamily="34" charset="0"/>
                        </a:rPr>
                        <a:t>Departamento de Serviços Académicos</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10+3</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192.168.3.96 - 111 /28</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3246469770"/>
                  </a:ext>
                </a:extLst>
              </a:tr>
              <a:tr h="297345">
                <a:tc>
                  <a:txBody>
                    <a:bodyPr/>
                    <a:lstStyle/>
                    <a:p>
                      <a:pPr algn="ctr" fontAlgn="ctr"/>
                      <a:r>
                        <a:rPr lang="pt-PT" sz="1200" u="none" strike="noStrike">
                          <a:effectLst/>
                          <a:latin typeface="Avenir Next LT Pro" panose="020B0504020202020204" pitchFamily="34" charset="0"/>
                        </a:rPr>
                        <a:t>Conselho de Gestão</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7+3</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192.168.3.112 - 127 /28</a:t>
                      </a:r>
                      <a:endParaRPr lang="pt-PT" sz="1200" b="0" i="0" u="none" strike="noStrike">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2202283349"/>
                  </a:ext>
                </a:extLst>
              </a:tr>
              <a:tr h="297345">
                <a:tc>
                  <a:txBody>
                    <a:bodyPr/>
                    <a:lstStyle/>
                    <a:p>
                      <a:pPr algn="ctr" fontAlgn="ctr"/>
                      <a:r>
                        <a:rPr lang="pt-PT" sz="1200" u="none" strike="noStrike">
                          <a:effectLst/>
                          <a:latin typeface="Avenir Next LT Pro" panose="020B0504020202020204" pitchFamily="34" charset="0"/>
                        </a:rPr>
                        <a:t>Gestão de Equipamentos de Rede</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12+3</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192.168.3.128 - 143 /28</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4114366502"/>
                  </a:ext>
                </a:extLst>
              </a:tr>
              <a:tr h="297345">
                <a:tc>
                  <a:txBody>
                    <a:bodyPr/>
                    <a:lstStyle/>
                    <a:p>
                      <a:pPr algn="ctr" fontAlgn="ctr"/>
                      <a:r>
                        <a:rPr lang="pt-PT" sz="1200" u="none" strike="noStrike">
                          <a:effectLst/>
                          <a:latin typeface="Avenir Next LT Pro" panose="020B0504020202020204" pitchFamily="34" charset="0"/>
                        </a:rPr>
                        <a:t>Professores</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8+3</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192.168.3.144 - 159 /28</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3379215463"/>
                  </a:ext>
                </a:extLst>
              </a:tr>
              <a:tr h="297345">
                <a:tc>
                  <a:txBody>
                    <a:bodyPr/>
                    <a:lstStyle/>
                    <a:p>
                      <a:pPr algn="ctr" fontAlgn="ctr"/>
                      <a:r>
                        <a:rPr lang="pt-PT" sz="1200" u="none" strike="noStrike">
                          <a:effectLst/>
                          <a:latin typeface="Avenir Next LT Pro" panose="020B0504020202020204" pitchFamily="34" charset="0"/>
                        </a:rPr>
                        <a:t>Departamento de Informática</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4+3</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192.168.3.160 - 167 /29</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931844118"/>
                  </a:ext>
                </a:extLst>
              </a:tr>
              <a:tr h="297345">
                <a:tc>
                  <a:txBody>
                    <a:bodyPr/>
                    <a:lstStyle/>
                    <a:p>
                      <a:pPr algn="ctr" fontAlgn="ctr"/>
                      <a:r>
                        <a:rPr lang="pt-PT" sz="1200" u="none" strike="noStrike">
                          <a:effectLst/>
                          <a:latin typeface="Avenir Next LT Pro" panose="020B0504020202020204" pitchFamily="34" charset="0"/>
                        </a:rPr>
                        <a:t>Convidados</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1+3</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192.168.3.168 - 171 /30</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1288441217"/>
                  </a:ext>
                </a:extLst>
              </a:tr>
              <a:tr h="164279">
                <a:tc>
                  <a:txBody>
                    <a:bodyPr/>
                    <a:lstStyle/>
                    <a:p>
                      <a:pPr algn="ctr" fontAlgn="ctr"/>
                      <a:r>
                        <a:rPr lang="pt-PT" sz="1200" u="none" strike="noStrike">
                          <a:effectLst/>
                          <a:latin typeface="Avenir Next LT Pro" panose="020B0504020202020204" pitchFamily="34" charset="0"/>
                        </a:rPr>
                        <a:t>Total</a:t>
                      </a:r>
                      <a:endParaRPr lang="pt-PT" sz="1200" b="1"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242</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3811847311"/>
                  </a:ext>
                </a:extLst>
              </a:tr>
            </a:tbl>
          </a:graphicData>
        </a:graphic>
      </p:graphicFrame>
      <p:graphicFrame>
        <p:nvGraphicFramePr>
          <p:cNvPr id="5" name="Tabela 4">
            <a:extLst>
              <a:ext uri="{FF2B5EF4-FFF2-40B4-BE49-F238E27FC236}">
                <a16:creationId xmlns:a16="http://schemas.microsoft.com/office/drawing/2014/main" id="{626E28DC-2D2A-855B-4DBD-40C9075777FA}"/>
              </a:ext>
            </a:extLst>
          </p:cNvPr>
          <p:cNvGraphicFramePr>
            <a:graphicFrameLocks noGrp="1"/>
          </p:cNvGraphicFramePr>
          <p:nvPr>
            <p:extLst>
              <p:ext uri="{D42A27DB-BD31-4B8C-83A1-F6EECF244321}">
                <p14:modId xmlns:p14="http://schemas.microsoft.com/office/powerpoint/2010/main" val="3441954602"/>
              </p:ext>
            </p:extLst>
          </p:nvPr>
        </p:nvGraphicFramePr>
        <p:xfrm>
          <a:off x="4952938" y="2101308"/>
          <a:ext cx="3879362" cy="1944927"/>
        </p:xfrm>
        <a:graphic>
          <a:graphicData uri="http://schemas.openxmlformats.org/drawingml/2006/table">
            <a:tbl>
              <a:tblPr>
                <a:tableStyleId>{284E427A-3D55-4303-BF80-6455036E1DE7}</a:tableStyleId>
              </a:tblPr>
              <a:tblGrid>
                <a:gridCol w="2416683">
                  <a:extLst>
                    <a:ext uri="{9D8B030D-6E8A-4147-A177-3AD203B41FA5}">
                      <a16:colId xmlns:a16="http://schemas.microsoft.com/office/drawing/2014/main" val="1652405407"/>
                    </a:ext>
                  </a:extLst>
                </a:gridCol>
                <a:gridCol w="1462679">
                  <a:extLst>
                    <a:ext uri="{9D8B030D-6E8A-4147-A177-3AD203B41FA5}">
                      <a16:colId xmlns:a16="http://schemas.microsoft.com/office/drawing/2014/main" val="416612014"/>
                    </a:ext>
                  </a:extLst>
                </a:gridCol>
              </a:tblGrid>
              <a:tr h="214386">
                <a:tc gridSpan="2">
                  <a:txBody>
                    <a:bodyPr/>
                    <a:lstStyle/>
                    <a:p>
                      <a:pPr algn="ctr" fontAlgn="ctr"/>
                      <a:r>
                        <a:rPr lang="pt-PT" sz="1200" u="none" strike="noStrike" dirty="0">
                          <a:effectLst/>
                          <a:latin typeface="Avenir Next LT Pro" panose="020B0504020202020204" pitchFamily="34" charset="0"/>
                        </a:rPr>
                        <a:t>Interligação entre Routers</a:t>
                      </a:r>
                      <a:endParaRPr lang="pt-PT" sz="1200" b="1" i="0" u="none" strike="noStrike" dirty="0">
                        <a:solidFill>
                          <a:srgbClr val="000000"/>
                        </a:solidFill>
                        <a:effectLst/>
                        <a:latin typeface="Avenir Next LT Pro" panose="020B0504020202020204" pitchFamily="34" charset="0"/>
                      </a:endParaRPr>
                    </a:p>
                  </a:txBody>
                  <a:tcPr marL="98005" marR="98005" marT="49002" marB="49002" anchor="ctr"/>
                </a:tc>
                <a:tc hMerge="1">
                  <a:txBody>
                    <a:bodyPr/>
                    <a:lstStyle/>
                    <a:p>
                      <a:endParaRPr lang="pt-PT"/>
                    </a:p>
                  </a:txBody>
                  <a:tcPr/>
                </a:tc>
                <a:extLst>
                  <a:ext uri="{0D108BD9-81ED-4DB2-BD59-A6C34878D82A}">
                    <a16:rowId xmlns:a16="http://schemas.microsoft.com/office/drawing/2014/main" val="853183449"/>
                  </a:ext>
                </a:extLst>
              </a:tr>
              <a:tr h="214386">
                <a:tc>
                  <a:txBody>
                    <a:bodyPr/>
                    <a:lstStyle/>
                    <a:p>
                      <a:pPr algn="ctr" fontAlgn="ctr"/>
                      <a:r>
                        <a:rPr lang="pt-PT" sz="1200" u="none" strike="noStrike" dirty="0">
                          <a:effectLst/>
                          <a:latin typeface="Avenir Next LT Pro" panose="020B0504020202020204" pitchFamily="34" charset="0"/>
                        </a:rPr>
                        <a:t>Nome VLAN</a:t>
                      </a:r>
                      <a:endParaRPr lang="pt-PT" sz="1200" b="1"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dirty="0">
                          <a:effectLst/>
                          <a:latin typeface="Avenir Next LT Pro" panose="020B0504020202020204" pitchFamily="34" charset="0"/>
                        </a:rPr>
                        <a:t>IP’s</a:t>
                      </a:r>
                      <a:endParaRPr lang="pt-PT" sz="1200" b="1" i="0" u="none" strike="noStrike" dirty="0">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1059168016"/>
                  </a:ext>
                </a:extLst>
              </a:tr>
              <a:tr h="204177">
                <a:tc>
                  <a:txBody>
                    <a:bodyPr/>
                    <a:lstStyle/>
                    <a:p>
                      <a:pPr algn="ctr" fontAlgn="ctr"/>
                      <a:r>
                        <a:rPr lang="pt-PT" sz="1200" u="none" strike="noStrike" dirty="0">
                          <a:effectLst/>
                          <a:latin typeface="Avenir Next LT Pro" panose="020B0504020202020204" pitchFamily="34" charset="0"/>
                        </a:rPr>
                        <a:t>RT-Internet&lt;-&gt;RT-ISP</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a:effectLst/>
                          <a:latin typeface="Avenir Next LT Pro" panose="020B0504020202020204" pitchFamily="34" charset="0"/>
                        </a:rPr>
                        <a:t>10.10.10.0 - 3/30</a:t>
                      </a:r>
                      <a:endParaRPr lang="pt-PT" sz="1200" b="0" i="0" u="none" strike="noStrike">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791777526"/>
                  </a:ext>
                </a:extLst>
              </a:tr>
              <a:tr h="214386">
                <a:tc>
                  <a:txBody>
                    <a:bodyPr/>
                    <a:lstStyle/>
                    <a:p>
                      <a:pPr algn="ctr" fontAlgn="ctr"/>
                      <a:r>
                        <a:rPr lang="pt-PT" sz="1200" u="none" strike="noStrike" dirty="0">
                          <a:effectLst/>
                          <a:latin typeface="Avenir Next LT Pro" panose="020B0504020202020204" pitchFamily="34" charset="0"/>
                        </a:rPr>
                        <a:t>RT-</a:t>
                      </a:r>
                      <a:r>
                        <a:rPr lang="pt-PT" sz="1200" u="none" strike="noStrike" dirty="0" err="1">
                          <a:effectLst/>
                          <a:latin typeface="Avenir Next LT Pro" panose="020B0504020202020204" pitchFamily="34" charset="0"/>
                        </a:rPr>
                        <a:t>Cloud</a:t>
                      </a:r>
                      <a:r>
                        <a:rPr lang="pt-PT" sz="1200" u="none" strike="noStrike" dirty="0">
                          <a:effectLst/>
                          <a:latin typeface="Avenir Next LT Pro" panose="020B0504020202020204" pitchFamily="34" charset="0"/>
                        </a:rPr>
                        <a:t>&lt;-&gt;RT-ISP</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a:effectLst/>
                          <a:latin typeface="Avenir Next LT Pro" panose="020B0504020202020204" pitchFamily="34" charset="0"/>
                        </a:rPr>
                        <a:t>10.10.10.4 - 7 /30</a:t>
                      </a:r>
                      <a:endParaRPr lang="pt-PT" sz="1200" b="0" i="0" u="none" strike="noStrike">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2889998097"/>
                  </a:ext>
                </a:extLst>
              </a:tr>
              <a:tr h="204177">
                <a:tc>
                  <a:txBody>
                    <a:bodyPr/>
                    <a:lstStyle/>
                    <a:p>
                      <a:pPr algn="ctr" fontAlgn="ctr"/>
                      <a:r>
                        <a:rPr lang="pt-PT" sz="1200" u="none" strike="noStrike" dirty="0">
                          <a:effectLst/>
                          <a:latin typeface="Avenir Next LT Pro" panose="020B0504020202020204" pitchFamily="34" charset="0"/>
                        </a:rPr>
                        <a:t>RT-ISP&lt;-&gt;RT-WAN</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a:effectLst/>
                          <a:latin typeface="Avenir Next LT Pro" panose="020B0504020202020204" pitchFamily="34" charset="0"/>
                        </a:rPr>
                        <a:t>10.10.10.8 - 11 /30</a:t>
                      </a:r>
                      <a:endParaRPr lang="pt-PT" sz="1200" b="0" i="0" u="none" strike="noStrike">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3375582455"/>
                  </a:ext>
                </a:extLst>
              </a:tr>
              <a:tr h="204177">
                <a:tc>
                  <a:txBody>
                    <a:bodyPr/>
                    <a:lstStyle/>
                    <a:p>
                      <a:pPr algn="ctr" fontAlgn="ctr"/>
                      <a:r>
                        <a:rPr lang="pt-PT" sz="1200" u="none" strike="noStrike" dirty="0">
                          <a:effectLst/>
                          <a:latin typeface="Avenir Next LT Pro" panose="020B0504020202020204" pitchFamily="34" charset="0"/>
                        </a:rPr>
                        <a:t>RT-WAN&lt;-&gt;RT-1</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dirty="0">
                          <a:effectLst/>
                          <a:latin typeface="Avenir Next LT Pro" panose="020B0504020202020204" pitchFamily="34" charset="0"/>
                        </a:rPr>
                        <a:t>10.10.10.12 - 15 /30</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3776107573"/>
                  </a:ext>
                </a:extLst>
              </a:tr>
              <a:tr h="204177">
                <a:tc>
                  <a:txBody>
                    <a:bodyPr/>
                    <a:lstStyle/>
                    <a:p>
                      <a:pPr algn="ctr" fontAlgn="ctr"/>
                      <a:r>
                        <a:rPr lang="pt-PT" sz="1200" u="none" strike="noStrike" dirty="0">
                          <a:effectLst/>
                          <a:latin typeface="Avenir Next LT Pro" panose="020B0504020202020204" pitchFamily="34" charset="0"/>
                        </a:rPr>
                        <a:t>RT-1&lt;-&gt;RT-2</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dirty="0">
                          <a:effectLst/>
                          <a:latin typeface="Avenir Next LT Pro" panose="020B0504020202020204" pitchFamily="34" charset="0"/>
                        </a:rPr>
                        <a:t>10.10.10.16 - 19 /30</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670882813"/>
                  </a:ext>
                </a:extLst>
              </a:tr>
              <a:tr h="204177">
                <a:tc>
                  <a:txBody>
                    <a:bodyPr/>
                    <a:lstStyle/>
                    <a:p>
                      <a:pPr algn="ctr" fontAlgn="ctr"/>
                      <a:r>
                        <a:rPr lang="pt-PT" sz="1200" u="none" strike="noStrike">
                          <a:effectLst/>
                          <a:latin typeface="Avenir Next LT Pro" panose="020B0504020202020204" pitchFamily="34" charset="0"/>
                        </a:rPr>
                        <a:t>RT-1&lt;-&gt;RT-3</a:t>
                      </a:r>
                      <a:endParaRPr lang="pt-PT" sz="1200" b="0" i="0" u="none" strike="noStrike">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dirty="0">
                          <a:effectLst/>
                          <a:latin typeface="Avenir Next LT Pro" panose="020B0504020202020204" pitchFamily="34" charset="0"/>
                        </a:rPr>
                        <a:t>10.10.10.20 - 23 /30</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3777243906"/>
                  </a:ext>
                </a:extLst>
              </a:tr>
              <a:tr h="214386">
                <a:tc>
                  <a:txBody>
                    <a:bodyPr/>
                    <a:lstStyle/>
                    <a:p>
                      <a:pPr algn="ctr" fontAlgn="ctr"/>
                      <a:r>
                        <a:rPr lang="pt-PT" sz="1200" u="none" strike="noStrike" dirty="0">
                          <a:effectLst/>
                          <a:latin typeface="Avenir Next LT Pro" panose="020B0504020202020204" pitchFamily="34" charset="0"/>
                        </a:rPr>
                        <a:t>RT-2&lt;-&gt;RT-3</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dirty="0">
                          <a:effectLst/>
                          <a:latin typeface="Avenir Next LT Pro" panose="020B0504020202020204" pitchFamily="34" charset="0"/>
                        </a:rPr>
                        <a:t>10.10.10.24 - 27 /30</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1133754591"/>
                  </a:ext>
                </a:extLst>
              </a:tr>
            </a:tbl>
          </a:graphicData>
        </a:graphic>
      </p:graphicFrame>
    </p:spTree>
    <p:extLst>
      <p:ext uri="{BB962C8B-B14F-4D97-AF65-F5344CB8AC3E}">
        <p14:creationId xmlns:p14="http://schemas.microsoft.com/office/powerpoint/2010/main" val="3952513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11050" y="1876207"/>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511050" y="257857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1254731" y="616916"/>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latin typeface="Share Tech" panose="00000500000000000000" pitchFamily="2" charset="0"/>
              </a:rPr>
              <a:t>Interfaces Lógicas</a:t>
            </a:r>
            <a:endParaRPr sz="3200" dirty="0">
              <a:solidFill>
                <a:srgbClr val="FFFFFF"/>
              </a:solidFill>
              <a:latin typeface="Share Tech" panose="00000500000000000000" pitchFamily="2" charset="0"/>
            </a:endParaRPr>
          </a:p>
        </p:txBody>
      </p:sp>
      <p:grpSp>
        <p:nvGrpSpPr>
          <p:cNvPr id="2" name="Agrupar 1">
            <a:extLst>
              <a:ext uri="{FF2B5EF4-FFF2-40B4-BE49-F238E27FC236}">
                <a16:creationId xmlns:a16="http://schemas.microsoft.com/office/drawing/2014/main" id="{A8CABB0F-F582-FEDD-878D-8CA701B24E6B}"/>
              </a:ext>
            </a:extLst>
          </p:cNvPr>
          <p:cNvGrpSpPr/>
          <p:nvPr/>
        </p:nvGrpSpPr>
        <p:grpSpPr>
          <a:xfrm>
            <a:off x="649434" y="1538085"/>
            <a:ext cx="3762049" cy="2732417"/>
            <a:chOff x="781050" y="1357975"/>
            <a:chExt cx="3762049" cy="2732417"/>
          </a:xfrm>
        </p:grpSpPr>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 name="Google Shape;556;p29"/>
          <p:cNvSpPr txBox="1">
            <a:spLocks noGrp="1"/>
          </p:cNvSpPr>
          <p:nvPr>
            <p:ph type="ctrTitle"/>
          </p:nvPr>
        </p:nvSpPr>
        <p:spPr>
          <a:xfrm>
            <a:off x="5393881" y="1887075"/>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Criação</a:t>
            </a:r>
            <a:endParaRPr sz="1200"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2578562"/>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134" name="Google Shape;450;p29">
            <a:extLst>
              <a:ext uri="{FF2B5EF4-FFF2-40B4-BE49-F238E27FC236}">
                <a16:creationId xmlns:a16="http://schemas.microsoft.com/office/drawing/2014/main" id="{8957330C-3FB3-0829-C4A7-55EADEAE3390}"/>
              </a:ext>
            </a:extLst>
          </p:cNvPr>
          <p:cNvSpPr/>
          <p:nvPr/>
        </p:nvSpPr>
        <p:spPr>
          <a:xfrm>
            <a:off x="7903950" y="18547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51;p29">
            <a:extLst>
              <a:ext uri="{FF2B5EF4-FFF2-40B4-BE49-F238E27FC236}">
                <a16:creationId xmlns:a16="http://schemas.microsoft.com/office/drawing/2014/main" id="{D4DD6663-9850-97E8-94B2-FEC65C6B16B5}"/>
              </a:ext>
            </a:extLst>
          </p:cNvPr>
          <p:cNvSpPr/>
          <p:nvPr/>
        </p:nvSpPr>
        <p:spPr>
          <a:xfrm>
            <a:off x="7903950" y="25571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012;p37">
            <a:extLst>
              <a:ext uri="{FF2B5EF4-FFF2-40B4-BE49-F238E27FC236}">
                <a16:creationId xmlns:a16="http://schemas.microsoft.com/office/drawing/2014/main" id="{B390D007-530A-E1A5-7A32-82DC21E41DA5}"/>
              </a:ext>
            </a:extLst>
          </p:cNvPr>
          <p:cNvGrpSpPr/>
          <p:nvPr/>
        </p:nvGrpSpPr>
        <p:grpSpPr>
          <a:xfrm>
            <a:off x="7998097" y="1929958"/>
            <a:ext cx="235606" cy="294716"/>
            <a:chOff x="2905736" y="2888729"/>
            <a:chExt cx="235606" cy="294716"/>
          </a:xfrm>
          <a:solidFill>
            <a:srgbClr val="0E2A47"/>
          </a:solidFill>
        </p:grpSpPr>
        <p:sp>
          <p:nvSpPr>
            <p:cNvPr id="143" name="Google Shape;1013;p37">
              <a:extLst>
                <a:ext uri="{FF2B5EF4-FFF2-40B4-BE49-F238E27FC236}">
                  <a16:creationId xmlns:a16="http://schemas.microsoft.com/office/drawing/2014/main" id="{2E756206-6C78-179C-7EB0-A86F04EEEDFE}"/>
                </a:ext>
              </a:extLst>
            </p:cNvPr>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14;p37">
              <a:extLst>
                <a:ext uri="{FF2B5EF4-FFF2-40B4-BE49-F238E27FC236}">
                  <a16:creationId xmlns:a16="http://schemas.microsoft.com/office/drawing/2014/main" id="{C0FEBD5E-D7E4-7B1C-8A74-D6D93F29EAEC}"/>
                </a:ext>
              </a:extLst>
            </p:cNvPr>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15;p37">
              <a:extLst>
                <a:ext uri="{FF2B5EF4-FFF2-40B4-BE49-F238E27FC236}">
                  <a16:creationId xmlns:a16="http://schemas.microsoft.com/office/drawing/2014/main" id="{4E9B2A49-47E0-F528-C948-D822DFAE5763}"/>
                </a:ext>
              </a:extLst>
            </p:cNvPr>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16;p37">
              <a:extLst>
                <a:ext uri="{FF2B5EF4-FFF2-40B4-BE49-F238E27FC236}">
                  <a16:creationId xmlns:a16="http://schemas.microsoft.com/office/drawing/2014/main" id="{B2E42BBA-6345-C857-B585-5FFAF0370278}"/>
                </a:ext>
              </a:extLst>
            </p:cNvPr>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8729;p58">
            <a:extLst>
              <a:ext uri="{FF2B5EF4-FFF2-40B4-BE49-F238E27FC236}">
                <a16:creationId xmlns:a16="http://schemas.microsoft.com/office/drawing/2014/main" id="{41C248EC-4D03-FD5A-FB80-3D099B2E7149}"/>
              </a:ext>
            </a:extLst>
          </p:cNvPr>
          <p:cNvGrpSpPr/>
          <p:nvPr/>
        </p:nvGrpSpPr>
        <p:grpSpPr>
          <a:xfrm>
            <a:off x="7995217" y="2647067"/>
            <a:ext cx="241365" cy="244002"/>
            <a:chOff x="-2668225" y="3239075"/>
            <a:chExt cx="288300" cy="291450"/>
          </a:xfrm>
          <a:solidFill>
            <a:srgbClr val="0E2A47"/>
          </a:solidFill>
        </p:grpSpPr>
        <p:sp>
          <p:nvSpPr>
            <p:cNvPr id="148" name="Google Shape;8730;p58">
              <a:extLst>
                <a:ext uri="{FF2B5EF4-FFF2-40B4-BE49-F238E27FC236}">
                  <a16:creationId xmlns:a16="http://schemas.microsoft.com/office/drawing/2014/main" id="{366AF646-912E-C236-7F5F-0013A2362A3A}"/>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1;p58">
              <a:extLst>
                <a:ext uri="{FF2B5EF4-FFF2-40B4-BE49-F238E27FC236}">
                  <a16:creationId xmlns:a16="http://schemas.microsoft.com/office/drawing/2014/main" id="{AF42B9D1-FB3C-04FD-D506-C05EBF5037C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2;p58">
              <a:extLst>
                <a:ext uri="{FF2B5EF4-FFF2-40B4-BE49-F238E27FC236}">
                  <a16:creationId xmlns:a16="http://schemas.microsoft.com/office/drawing/2014/main" id="{F9AD9C99-A7F5-7E22-4F6C-9CAD757C76C0}"/>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733;p58">
              <a:extLst>
                <a:ext uri="{FF2B5EF4-FFF2-40B4-BE49-F238E27FC236}">
                  <a16:creationId xmlns:a16="http://schemas.microsoft.com/office/drawing/2014/main" id="{187D27B0-937F-BF2B-2FC2-FBC08F246F0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734;p58">
              <a:extLst>
                <a:ext uri="{FF2B5EF4-FFF2-40B4-BE49-F238E27FC236}">
                  <a16:creationId xmlns:a16="http://schemas.microsoft.com/office/drawing/2014/main" id="{5149B27C-8662-503C-D71D-2A8595EB5A90}"/>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9" name="Google Shape;458;p29">
            <a:extLst>
              <a:ext uri="{FF2B5EF4-FFF2-40B4-BE49-F238E27FC236}">
                <a16:creationId xmlns:a16="http://schemas.microsoft.com/office/drawing/2014/main" id="{EDB50858-8531-FD92-DD2A-066C3A26D318}"/>
              </a:ext>
            </a:extLst>
          </p:cNvPr>
          <p:cNvCxnSpPr/>
          <p:nvPr/>
        </p:nvCxnSpPr>
        <p:spPr>
          <a:xfrm>
            <a:off x="5827309" y="1195336"/>
            <a:ext cx="33405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6714796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Criação e Resultados</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Imagem 2">
            <a:extLst>
              <a:ext uri="{FF2B5EF4-FFF2-40B4-BE49-F238E27FC236}">
                <a16:creationId xmlns:a16="http://schemas.microsoft.com/office/drawing/2014/main" id="{58BB3F58-B44E-18F7-6102-A1A96B4A81DB}"/>
              </a:ext>
            </a:extLst>
          </p:cNvPr>
          <p:cNvPicPr>
            <a:picLocks noChangeAspect="1"/>
          </p:cNvPicPr>
          <p:nvPr/>
        </p:nvPicPr>
        <p:blipFill>
          <a:blip r:embed="rId3"/>
          <a:stretch>
            <a:fillRect/>
          </a:stretch>
        </p:blipFill>
        <p:spPr>
          <a:xfrm>
            <a:off x="2981103" y="1930885"/>
            <a:ext cx="3181794" cy="2848373"/>
          </a:xfrm>
          <a:prstGeom prst="rect">
            <a:avLst/>
          </a:prstGeom>
        </p:spPr>
      </p:pic>
      <p:sp>
        <p:nvSpPr>
          <p:cNvPr id="5" name="Google Shape;297;p26">
            <a:extLst>
              <a:ext uri="{FF2B5EF4-FFF2-40B4-BE49-F238E27FC236}">
                <a16:creationId xmlns:a16="http://schemas.microsoft.com/office/drawing/2014/main" id="{73FF1123-5790-5522-3ACD-1545A77B73CF}"/>
              </a:ext>
            </a:extLst>
          </p:cNvPr>
          <p:cNvSpPr txBox="1">
            <a:spLocks/>
          </p:cNvSpPr>
          <p:nvPr/>
        </p:nvSpPr>
        <p:spPr>
          <a:xfrm>
            <a:off x="311700" y="1378527"/>
            <a:ext cx="8520600" cy="357391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pt-PT" sz="1200" dirty="0">
                <a:solidFill>
                  <a:schemeClr val="bg1"/>
                </a:solidFill>
                <a:latin typeface="Avenir Next LT Pro" panose="020B0504020202020204" pitchFamily="34" charset="0"/>
              </a:rPr>
              <a:t>Foram criadas várias interfaces lógicas, uma para cada VLAN, para uma melhor distribuição da rede.</a:t>
            </a:r>
          </a:p>
          <a:p>
            <a:endParaRPr lang="pt-PT" sz="1200" dirty="0">
              <a:solidFill>
                <a:schemeClr val="bg1"/>
              </a:solidFill>
              <a:latin typeface="Avenir Next LT Pro" panose="020B0504020202020204" pitchFamily="34" charset="0"/>
            </a:endParaRPr>
          </a:p>
          <a:p>
            <a:endParaRPr lang="pt-PT" sz="1200" dirty="0">
              <a:solidFill>
                <a:schemeClr val="bg1"/>
              </a:solidFill>
              <a:latin typeface="Avenir Next LT Pro" panose="020B0504020202020204" pitchFamily="34" charset="0"/>
            </a:endParaRPr>
          </a:p>
        </p:txBody>
      </p:sp>
    </p:spTree>
    <p:extLst>
      <p:ext uri="{BB962C8B-B14F-4D97-AF65-F5344CB8AC3E}">
        <p14:creationId xmlns:p14="http://schemas.microsoft.com/office/powerpoint/2010/main" val="3397209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452465" y="1876207"/>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452465" y="257857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solidFill>
                  <a:srgbClr val="FFFFFF"/>
                </a:solidFill>
                <a:latin typeface="Share Tech" panose="00000500000000000000" pitchFamily="2" charset="0"/>
              </a:rPr>
              <a:t>VTP</a:t>
            </a:r>
            <a:endParaRPr sz="3200" dirty="0">
              <a:solidFill>
                <a:srgbClr val="FFFFFF"/>
              </a:solidFill>
              <a:latin typeface="Share Tech" panose="00000500000000000000" pitchFamily="2" charset="0"/>
            </a:endParaRPr>
          </a:p>
        </p:txBody>
      </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577715" y="1876206"/>
            <a:ext cx="2076000" cy="3810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Criação dos servidores</a:t>
            </a:r>
            <a:endParaRPr sz="1200"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494546" y="2580696"/>
            <a:ext cx="2159169" cy="36795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Configuração dos clientes</a:t>
            </a:r>
            <a:endParaRPr b="1" dirty="0">
              <a:solidFill>
                <a:srgbClr val="0E2A47"/>
              </a:solidFill>
              <a:latin typeface="Avenir Next LT Pro" panose="020B0504020202020204" pitchFamily="34" charset="0"/>
            </a:endParaRPr>
          </a:p>
        </p:txBody>
      </p:sp>
      <p:sp>
        <p:nvSpPr>
          <p:cNvPr id="450" name="Google Shape;450;p29"/>
          <p:cNvSpPr/>
          <p:nvPr/>
        </p:nvSpPr>
        <p:spPr>
          <a:xfrm>
            <a:off x="7903950" y="18547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71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012;p37">
            <a:extLst>
              <a:ext uri="{FF2B5EF4-FFF2-40B4-BE49-F238E27FC236}">
                <a16:creationId xmlns:a16="http://schemas.microsoft.com/office/drawing/2014/main" id="{5B4E2D4B-84AE-A8D9-47A7-5AC09087503E}"/>
              </a:ext>
            </a:extLst>
          </p:cNvPr>
          <p:cNvGrpSpPr/>
          <p:nvPr/>
        </p:nvGrpSpPr>
        <p:grpSpPr>
          <a:xfrm>
            <a:off x="7991414" y="1915193"/>
            <a:ext cx="235606" cy="294716"/>
            <a:chOff x="2905736" y="2888729"/>
            <a:chExt cx="235606" cy="294716"/>
          </a:xfrm>
          <a:solidFill>
            <a:srgbClr val="0E2A47"/>
          </a:solidFill>
        </p:grpSpPr>
        <p:sp>
          <p:nvSpPr>
            <p:cNvPr id="121" name="Google Shape;1013;p37">
              <a:extLst>
                <a:ext uri="{FF2B5EF4-FFF2-40B4-BE49-F238E27FC236}">
                  <a16:creationId xmlns:a16="http://schemas.microsoft.com/office/drawing/2014/main" id="{25A0D3B5-274F-23C5-4067-0A8E4F5DF489}"/>
                </a:ext>
              </a:extLst>
            </p:cNvPr>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014;p37">
              <a:extLst>
                <a:ext uri="{FF2B5EF4-FFF2-40B4-BE49-F238E27FC236}">
                  <a16:creationId xmlns:a16="http://schemas.microsoft.com/office/drawing/2014/main" id="{05BE1813-D2DD-4E6A-9679-2FFD7ED6800D}"/>
                </a:ext>
              </a:extLst>
            </p:cNvPr>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015;p37">
              <a:extLst>
                <a:ext uri="{FF2B5EF4-FFF2-40B4-BE49-F238E27FC236}">
                  <a16:creationId xmlns:a16="http://schemas.microsoft.com/office/drawing/2014/main" id="{AB529212-7A33-E9D7-7CD4-7DE04695B7D1}"/>
                </a:ext>
              </a:extLst>
            </p:cNvPr>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016;p37">
              <a:extLst>
                <a:ext uri="{FF2B5EF4-FFF2-40B4-BE49-F238E27FC236}">
                  <a16:creationId xmlns:a16="http://schemas.microsoft.com/office/drawing/2014/main" id="{9EA4AC06-56FD-6C1E-B68E-51AC792151E6}"/>
                </a:ext>
              </a:extLst>
            </p:cNvPr>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8729;p58">
            <a:extLst>
              <a:ext uri="{FF2B5EF4-FFF2-40B4-BE49-F238E27FC236}">
                <a16:creationId xmlns:a16="http://schemas.microsoft.com/office/drawing/2014/main" id="{979B9B91-829E-4EEF-1456-0F146C6CB298}"/>
              </a:ext>
            </a:extLst>
          </p:cNvPr>
          <p:cNvGrpSpPr/>
          <p:nvPr/>
        </p:nvGrpSpPr>
        <p:grpSpPr>
          <a:xfrm>
            <a:off x="7985656" y="2636432"/>
            <a:ext cx="241365" cy="244002"/>
            <a:chOff x="-2668225" y="3239075"/>
            <a:chExt cx="288300" cy="291450"/>
          </a:xfrm>
          <a:solidFill>
            <a:srgbClr val="0E2A47"/>
          </a:solidFill>
        </p:grpSpPr>
        <p:sp>
          <p:nvSpPr>
            <p:cNvPr id="126" name="Google Shape;8730;p58">
              <a:extLst>
                <a:ext uri="{FF2B5EF4-FFF2-40B4-BE49-F238E27FC236}">
                  <a16:creationId xmlns:a16="http://schemas.microsoft.com/office/drawing/2014/main" id="{E913FC9D-17F8-0852-6A7A-84BF688E5F64}"/>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8731;p58">
              <a:extLst>
                <a:ext uri="{FF2B5EF4-FFF2-40B4-BE49-F238E27FC236}">
                  <a16:creationId xmlns:a16="http://schemas.microsoft.com/office/drawing/2014/main" id="{1584F3A9-97CE-F1D2-F8B8-6DEAA7D74711}"/>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732;p58">
              <a:extLst>
                <a:ext uri="{FF2B5EF4-FFF2-40B4-BE49-F238E27FC236}">
                  <a16:creationId xmlns:a16="http://schemas.microsoft.com/office/drawing/2014/main" id="{1C50ADF4-4BB6-349F-087E-05919E21A25B}"/>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733;p58">
              <a:extLst>
                <a:ext uri="{FF2B5EF4-FFF2-40B4-BE49-F238E27FC236}">
                  <a16:creationId xmlns:a16="http://schemas.microsoft.com/office/drawing/2014/main" id="{F5FA2E89-1790-8A8E-0CA2-97FCD7A0729B}"/>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734;p58">
              <a:extLst>
                <a:ext uri="{FF2B5EF4-FFF2-40B4-BE49-F238E27FC236}">
                  <a16:creationId xmlns:a16="http://schemas.microsoft.com/office/drawing/2014/main" id="{1D3B5B94-644B-70FD-44FE-50F6D7216CD6}"/>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79294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pt-PT" sz="3200" dirty="0">
                <a:latin typeface="Share Tech" panose="00000500000000000000" pitchFamily="2" charset="0"/>
              </a:rPr>
              <a:t>Criação dos Servidores e Configuração dos Clientes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8" name="Google Shape;297;p26">
            <a:extLst>
              <a:ext uri="{FF2B5EF4-FFF2-40B4-BE49-F238E27FC236}">
                <a16:creationId xmlns:a16="http://schemas.microsoft.com/office/drawing/2014/main" id="{0877C3B5-9A20-32CC-2B64-2E0B8B8D3D07}"/>
              </a:ext>
            </a:extLst>
          </p:cNvPr>
          <p:cNvSpPr txBox="1">
            <a:spLocks noGrp="1"/>
          </p:cNvSpPr>
          <p:nvPr>
            <p:ph type="subTitle" idx="1"/>
          </p:nvPr>
        </p:nvSpPr>
        <p:spPr>
          <a:xfrm>
            <a:off x="311700" y="1378527"/>
            <a:ext cx="8520600" cy="3573913"/>
          </a:xfrm>
          <a:prstGeom prst="rect">
            <a:avLst/>
          </a:prstGeom>
        </p:spPr>
        <p:txBody>
          <a:bodyPr spcFirstLastPara="1" wrap="square" lIns="91425" tIns="91425" rIns="91425" bIns="91425" anchor="t" anchorCtr="0">
            <a:noAutofit/>
          </a:bodyPr>
          <a:lstStyle/>
          <a:p>
            <a:pPr marL="0" indent="0" algn="just"/>
            <a:r>
              <a:rPr lang="pt-PT" sz="1200" dirty="0">
                <a:solidFill>
                  <a:schemeClr val="bg1"/>
                </a:solidFill>
                <a:latin typeface="Avenir Next LT Pro" panose="020B0504020202020204" pitchFamily="34" charset="0"/>
              </a:rPr>
              <a:t>Para a criação do servidor VTP utilizamos o seguinte conjunto de comandos:</a:t>
            </a:r>
          </a:p>
          <a:p>
            <a:pPr marL="457200" lvl="1" indent="0" algn="just"/>
            <a:r>
              <a:rPr lang="pt-PT" sz="1200" dirty="0">
                <a:solidFill>
                  <a:schemeClr val="bg1"/>
                </a:solidFill>
                <a:latin typeface="Avenir Next LT Pro" panose="020B0504020202020204" pitchFamily="34" charset="0"/>
              </a:rPr>
              <a:t>“</a:t>
            </a:r>
            <a:r>
              <a:rPr lang="pt-PT" sz="1200" dirty="0" err="1">
                <a:solidFill>
                  <a:schemeClr val="bg1"/>
                </a:solidFill>
                <a:latin typeface="Avenir Next LT Pro" panose="020B0504020202020204" pitchFamily="34" charset="0"/>
              </a:rPr>
              <a:t>vtp</a:t>
            </a:r>
            <a:r>
              <a:rPr lang="pt-PT" sz="1200" dirty="0">
                <a:solidFill>
                  <a:schemeClr val="bg1"/>
                </a:solidFill>
                <a:latin typeface="Avenir Next LT Pro" panose="020B0504020202020204" pitchFamily="34" charset="0"/>
              </a:rPr>
              <a:t> </a:t>
            </a:r>
            <a:r>
              <a:rPr lang="pt-PT" sz="1200" dirty="0" err="1">
                <a:solidFill>
                  <a:schemeClr val="bg1"/>
                </a:solidFill>
                <a:latin typeface="Avenir Next LT Pro" panose="020B0504020202020204" pitchFamily="34" charset="0"/>
              </a:rPr>
              <a:t>version</a:t>
            </a:r>
            <a:r>
              <a:rPr lang="pt-PT" sz="1200" dirty="0">
                <a:solidFill>
                  <a:schemeClr val="bg1"/>
                </a:solidFill>
                <a:latin typeface="Avenir Next LT Pro" panose="020B0504020202020204" pitchFamily="34" charset="0"/>
              </a:rPr>
              <a:t> 2”</a:t>
            </a:r>
          </a:p>
          <a:p>
            <a:pPr marL="457200" lvl="1" indent="0" algn="just"/>
            <a:r>
              <a:rPr lang="pt-PT" sz="1200" dirty="0">
                <a:solidFill>
                  <a:schemeClr val="bg1"/>
                </a:solidFill>
                <a:latin typeface="Avenir Next LT Pro" panose="020B0504020202020204" pitchFamily="34" charset="0"/>
              </a:rPr>
              <a:t>“</a:t>
            </a:r>
            <a:r>
              <a:rPr lang="pt-PT" sz="1200" dirty="0" err="1">
                <a:solidFill>
                  <a:schemeClr val="bg1"/>
                </a:solidFill>
                <a:latin typeface="Avenir Next LT Pro" panose="020B0504020202020204" pitchFamily="34" charset="0"/>
              </a:rPr>
              <a:t>vtp</a:t>
            </a:r>
            <a:r>
              <a:rPr lang="pt-PT" sz="1200" dirty="0">
                <a:solidFill>
                  <a:schemeClr val="bg1"/>
                </a:solidFill>
                <a:latin typeface="Avenir Next LT Pro" panose="020B0504020202020204" pitchFamily="34" charset="0"/>
              </a:rPr>
              <a:t> domain Edificio2”</a:t>
            </a:r>
          </a:p>
          <a:p>
            <a:pPr marL="457200" lvl="1" indent="0" algn="just"/>
            <a:r>
              <a:rPr lang="pt-PT" sz="1200" dirty="0">
                <a:solidFill>
                  <a:schemeClr val="bg1"/>
                </a:solidFill>
                <a:latin typeface="Avenir Next LT Pro" panose="020B0504020202020204" pitchFamily="34" charset="0"/>
              </a:rPr>
              <a:t>“</a:t>
            </a:r>
            <a:r>
              <a:rPr lang="pt-PT" sz="1200" dirty="0" err="1">
                <a:solidFill>
                  <a:schemeClr val="bg1"/>
                </a:solidFill>
                <a:latin typeface="Avenir Next LT Pro" panose="020B0504020202020204" pitchFamily="34" charset="0"/>
              </a:rPr>
              <a:t>vtp</a:t>
            </a:r>
            <a:r>
              <a:rPr lang="pt-PT" sz="1200" dirty="0">
                <a:solidFill>
                  <a:schemeClr val="bg1"/>
                </a:solidFill>
                <a:latin typeface="Avenir Next LT Pro" panose="020B0504020202020204" pitchFamily="34" charset="0"/>
              </a:rPr>
              <a:t> password Edificio2”</a:t>
            </a:r>
          </a:p>
          <a:p>
            <a:pPr marL="457200" lvl="1" indent="0" algn="just"/>
            <a:r>
              <a:rPr lang="pt-PT" sz="1200" dirty="0">
                <a:solidFill>
                  <a:schemeClr val="bg1"/>
                </a:solidFill>
                <a:latin typeface="Avenir Next LT Pro" panose="020B0504020202020204" pitchFamily="34" charset="0"/>
              </a:rPr>
              <a:t>“</a:t>
            </a:r>
            <a:r>
              <a:rPr lang="pt-PT" sz="1200" dirty="0" err="1">
                <a:solidFill>
                  <a:schemeClr val="bg1"/>
                </a:solidFill>
                <a:latin typeface="Avenir Next LT Pro" panose="020B0504020202020204" pitchFamily="34" charset="0"/>
              </a:rPr>
              <a:t>vtp</a:t>
            </a:r>
            <a:r>
              <a:rPr lang="pt-PT" sz="1200" dirty="0">
                <a:solidFill>
                  <a:schemeClr val="bg1"/>
                </a:solidFill>
                <a:latin typeface="Avenir Next LT Pro" panose="020B0504020202020204" pitchFamily="34" charset="0"/>
              </a:rPr>
              <a:t> </a:t>
            </a:r>
            <a:r>
              <a:rPr lang="pt-PT" sz="1200" dirty="0" err="1">
                <a:solidFill>
                  <a:schemeClr val="bg1"/>
                </a:solidFill>
                <a:latin typeface="Avenir Next LT Pro" panose="020B0504020202020204" pitchFamily="34" charset="0"/>
              </a:rPr>
              <a:t>mode</a:t>
            </a:r>
            <a:r>
              <a:rPr lang="pt-PT" sz="1200" dirty="0">
                <a:solidFill>
                  <a:schemeClr val="bg1"/>
                </a:solidFill>
                <a:latin typeface="Avenir Next LT Pro" panose="020B0504020202020204" pitchFamily="34" charset="0"/>
              </a:rPr>
              <a:t> server”</a:t>
            </a:r>
          </a:p>
          <a:p>
            <a:pPr marL="0" indent="0" algn="just"/>
            <a:endParaRPr lang="pt-PT" sz="1200" dirty="0">
              <a:solidFill>
                <a:schemeClr val="bg1"/>
              </a:solidFill>
              <a:latin typeface="Avenir Next LT Pro" panose="020B0504020202020204" pitchFamily="34" charset="0"/>
            </a:endParaRPr>
          </a:p>
          <a:p>
            <a:pPr marL="0" indent="0" algn="just"/>
            <a:r>
              <a:rPr lang="pt-PT" sz="1200" dirty="0">
                <a:solidFill>
                  <a:schemeClr val="bg1"/>
                </a:solidFill>
                <a:latin typeface="Avenir Next LT Pro" panose="020B0504020202020204" pitchFamily="34" charset="0"/>
              </a:rPr>
              <a:t>Para a configuração do VTP como cliente utilizamos o comandos:</a:t>
            </a:r>
          </a:p>
          <a:p>
            <a:pPr marL="457200" lvl="1" indent="0" algn="just"/>
            <a:r>
              <a:rPr lang="pt-PT" sz="1200" dirty="0">
                <a:solidFill>
                  <a:schemeClr val="bg1"/>
                </a:solidFill>
                <a:latin typeface="Avenir Next LT Pro" panose="020B0504020202020204" pitchFamily="34" charset="0"/>
              </a:rPr>
              <a:t>“</a:t>
            </a:r>
            <a:r>
              <a:rPr lang="pt-PT" sz="1200" dirty="0" err="1">
                <a:solidFill>
                  <a:schemeClr val="bg1"/>
                </a:solidFill>
                <a:latin typeface="Avenir Next LT Pro" panose="020B0504020202020204" pitchFamily="34" charset="0"/>
              </a:rPr>
              <a:t>vtp</a:t>
            </a:r>
            <a:r>
              <a:rPr lang="pt-PT" sz="1200" dirty="0">
                <a:solidFill>
                  <a:schemeClr val="bg1"/>
                </a:solidFill>
                <a:latin typeface="Avenir Next LT Pro" panose="020B0504020202020204" pitchFamily="34" charset="0"/>
              </a:rPr>
              <a:t> </a:t>
            </a:r>
            <a:r>
              <a:rPr lang="pt-PT" sz="1200" dirty="0" err="1">
                <a:solidFill>
                  <a:schemeClr val="bg1"/>
                </a:solidFill>
                <a:latin typeface="Avenir Next LT Pro" panose="020B0504020202020204" pitchFamily="34" charset="0"/>
              </a:rPr>
              <a:t>mode</a:t>
            </a:r>
            <a:r>
              <a:rPr lang="pt-PT" sz="1200" dirty="0">
                <a:solidFill>
                  <a:schemeClr val="bg1"/>
                </a:solidFill>
                <a:latin typeface="Avenir Next LT Pro" panose="020B0504020202020204" pitchFamily="34" charset="0"/>
              </a:rPr>
              <a:t> cliente”</a:t>
            </a:r>
          </a:p>
          <a:p>
            <a:pPr marL="0" indent="0" algn="just"/>
            <a:endParaRPr lang="pt-PT" sz="1200" dirty="0">
              <a:solidFill>
                <a:schemeClr val="bg1"/>
              </a:solidFill>
              <a:latin typeface="Avenir Next LT Pro" panose="020B0504020202020204" pitchFamily="34" charset="0"/>
            </a:endParaRPr>
          </a:p>
        </p:txBody>
      </p:sp>
      <p:pic>
        <p:nvPicPr>
          <p:cNvPr id="3" name="Imagem 2">
            <a:extLst>
              <a:ext uri="{FF2B5EF4-FFF2-40B4-BE49-F238E27FC236}">
                <a16:creationId xmlns:a16="http://schemas.microsoft.com/office/drawing/2014/main" id="{537128CE-5F33-0854-32E6-E5941E9E3E12}"/>
              </a:ext>
            </a:extLst>
          </p:cNvPr>
          <p:cNvPicPr>
            <a:picLocks noChangeAspect="1"/>
          </p:cNvPicPr>
          <p:nvPr/>
        </p:nvPicPr>
        <p:blipFill>
          <a:blip r:embed="rId3"/>
          <a:stretch>
            <a:fillRect/>
          </a:stretch>
        </p:blipFill>
        <p:spPr>
          <a:xfrm>
            <a:off x="5476200" y="1798300"/>
            <a:ext cx="3356100" cy="3154140"/>
          </a:xfrm>
          <a:prstGeom prst="rect">
            <a:avLst/>
          </a:prstGeom>
        </p:spPr>
      </p:pic>
    </p:spTree>
    <p:extLst>
      <p:ext uri="{BB962C8B-B14F-4D97-AF65-F5344CB8AC3E}">
        <p14:creationId xmlns:p14="http://schemas.microsoft.com/office/powerpoint/2010/main" val="2889461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Introdução</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8" name="Google Shape;297;p26">
            <a:extLst>
              <a:ext uri="{FF2B5EF4-FFF2-40B4-BE49-F238E27FC236}">
                <a16:creationId xmlns:a16="http://schemas.microsoft.com/office/drawing/2014/main" id="{0877C3B5-9A20-32CC-2B64-2E0B8B8D3D07}"/>
              </a:ext>
            </a:extLst>
          </p:cNvPr>
          <p:cNvSpPr txBox="1">
            <a:spLocks noGrp="1"/>
          </p:cNvSpPr>
          <p:nvPr>
            <p:ph type="subTitle" idx="1"/>
          </p:nvPr>
        </p:nvSpPr>
        <p:spPr>
          <a:xfrm>
            <a:off x="311700" y="1451787"/>
            <a:ext cx="8520600" cy="3500654"/>
          </a:xfrm>
          <a:prstGeom prst="rect">
            <a:avLst/>
          </a:prstGeom>
        </p:spPr>
        <p:txBody>
          <a:bodyPr spcFirstLastPara="1" wrap="square" lIns="91425" tIns="91425" rIns="91425" bIns="91425" anchor="t" anchorCtr="0">
            <a:noAutofit/>
          </a:bodyPr>
          <a:lstStyle/>
          <a:p>
            <a:pPr marL="0" indent="0" algn="just"/>
            <a:r>
              <a:rPr lang="pt-PT" sz="1200" dirty="0">
                <a:solidFill>
                  <a:schemeClr val="bg1"/>
                </a:solidFill>
                <a:latin typeface="Avenir Next LT Pro" panose="020B0504020202020204" pitchFamily="34" charset="0"/>
              </a:rPr>
              <a:t>O </a:t>
            </a:r>
            <a:r>
              <a:rPr lang="pt-PT" sz="1200" dirty="0" err="1">
                <a:solidFill>
                  <a:schemeClr val="bg1"/>
                </a:solidFill>
                <a:latin typeface="Avenir Next LT Pro" panose="020B0504020202020204" pitchFamily="34" charset="0"/>
              </a:rPr>
              <a:t>Prject</a:t>
            </a:r>
            <a:r>
              <a:rPr lang="pt-PT" sz="1200" dirty="0">
                <a:solidFill>
                  <a:schemeClr val="bg1"/>
                </a:solidFill>
                <a:latin typeface="Avenir Next LT Pro" panose="020B0504020202020204" pitchFamily="34" charset="0"/>
              </a:rPr>
              <a:t> Base </a:t>
            </a:r>
            <a:r>
              <a:rPr lang="pt-PT" sz="1200" dirty="0" err="1">
                <a:solidFill>
                  <a:schemeClr val="bg1"/>
                </a:solidFill>
                <a:latin typeface="Avenir Next LT Pro" panose="020B0504020202020204" pitchFamily="34" charset="0"/>
              </a:rPr>
              <a:t>Learning</a:t>
            </a:r>
            <a:r>
              <a:rPr lang="pt-PT" sz="1200" dirty="0">
                <a:solidFill>
                  <a:schemeClr val="bg1"/>
                </a:solidFill>
                <a:latin typeface="Avenir Next LT Pro" panose="020B0504020202020204" pitchFamily="34" charset="0"/>
              </a:rPr>
              <a:t> tem como objetivo que os alunos da Unidade Curricular Comunicação de Dados e Redes || e Segurança de Redes e Sistemas, tenham uma noção mais próxima da realidade no que diz respeito tanto à questão da segurança como na questão de todo o planeamento e implementação de uma rede.</a:t>
            </a:r>
          </a:p>
          <a:p>
            <a:pPr marL="0" indent="0"/>
            <a:endParaRPr lang="pt-PT" sz="1200" dirty="0">
              <a:solidFill>
                <a:schemeClr val="bg1"/>
              </a:solidFill>
              <a:latin typeface="Avenir Next LT Pro" panose="020B0504020202020204" pitchFamily="34" charset="0"/>
            </a:endParaRPr>
          </a:p>
          <a:p>
            <a:pPr marL="0" indent="0"/>
            <a:endParaRPr lang="pt-PT" sz="1200" dirty="0">
              <a:solidFill>
                <a:schemeClr val="bg1"/>
              </a:solidFill>
              <a:latin typeface="Avenir Next LT Pro" panose="020B0504020202020204" pitchFamily="34" charset="0"/>
            </a:endParaRPr>
          </a:p>
          <a:p>
            <a:pPr marL="0" indent="0"/>
            <a:r>
              <a:rPr lang="pt-PT" sz="1200" dirty="0">
                <a:solidFill>
                  <a:schemeClr val="bg1"/>
                </a:solidFill>
                <a:latin typeface="Avenir Next LT Pro" panose="020B0504020202020204" pitchFamily="34" charset="0"/>
              </a:rPr>
              <a:t>O software utilizado para a realização do </a:t>
            </a:r>
            <a:r>
              <a:rPr lang="pt-PT" sz="1200" dirty="0" err="1">
                <a:solidFill>
                  <a:schemeClr val="bg1"/>
                </a:solidFill>
                <a:latin typeface="Avenir Next LT Pro" panose="020B0504020202020204" pitchFamily="34" charset="0"/>
              </a:rPr>
              <a:t>trebalho</a:t>
            </a:r>
            <a:r>
              <a:rPr lang="pt-PT" sz="1200" dirty="0">
                <a:solidFill>
                  <a:schemeClr val="bg1"/>
                </a:solidFill>
                <a:latin typeface="Avenir Next LT Pro" panose="020B0504020202020204" pitchFamily="34" charset="0"/>
              </a:rPr>
              <a:t> foi:</a:t>
            </a:r>
            <a:endParaRPr lang="pt-PT" sz="1200" dirty="0">
              <a:solidFill>
                <a:srgbClr val="FFFFFF"/>
              </a:solidFill>
              <a:latin typeface="Avenir Next LT Pro" panose="020B0504020202020204" pitchFamily="34" charset="0"/>
            </a:endParaRPr>
          </a:p>
          <a:p>
            <a:pPr marL="1543050" lvl="3" indent="-171450" algn="l">
              <a:buFont typeface="Arial" panose="020B0604020202020204" pitchFamily="34" charset="0"/>
              <a:buChar char="•"/>
            </a:pPr>
            <a:r>
              <a:rPr lang="pt-PT" sz="1200" dirty="0">
                <a:solidFill>
                  <a:srgbClr val="FFFFFF"/>
                </a:solidFill>
                <a:latin typeface="Avenir Next LT Pro" panose="020B0504020202020204" pitchFamily="34" charset="0"/>
              </a:rPr>
              <a:t>Cisco </a:t>
            </a:r>
            <a:r>
              <a:rPr lang="pt-PT" sz="1200" dirty="0" err="1">
                <a:solidFill>
                  <a:srgbClr val="FFFFFF"/>
                </a:solidFill>
                <a:latin typeface="Avenir Next LT Pro" panose="020B0504020202020204" pitchFamily="34" charset="0"/>
              </a:rPr>
              <a:t>Packet</a:t>
            </a:r>
            <a:r>
              <a:rPr lang="pt-PT" sz="1200" dirty="0">
                <a:solidFill>
                  <a:srgbClr val="FFFFFF"/>
                </a:solidFill>
                <a:latin typeface="Avenir Next LT Pro" panose="020B0504020202020204" pitchFamily="34" charset="0"/>
              </a:rPr>
              <a:t> </a:t>
            </a:r>
            <a:r>
              <a:rPr lang="pt-PT" sz="1200" dirty="0" err="1">
                <a:solidFill>
                  <a:srgbClr val="FFFFFF"/>
                </a:solidFill>
                <a:latin typeface="Avenir Next LT Pro" panose="020B0504020202020204" pitchFamily="34" charset="0"/>
              </a:rPr>
              <a:t>Tracer</a:t>
            </a:r>
            <a:endParaRPr lang="pt-PT" sz="1200" dirty="0">
              <a:solidFill>
                <a:schemeClr val="bg1"/>
              </a:solidFill>
              <a:latin typeface="Avenir Next LT Pro" panose="020B0504020202020204" pitchFamily="34" charset="0"/>
            </a:endParaRPr>
          </a:p>
          <a:p>
            <a:pPr marL="1543050" lvl="3" indent="-171450" algn="l">
              <a:buFont typeface="Arial" panose="020B0604020202020204" pitchFamily="34" charset="0"/>
              <a:buChar char="•"/>
            </a:pPr>
            <a:r>
              <a:rPr lang="pt-PT" sz="1200" dirty="0">
                <a:solidFill>
                  <a:schemeClr val="bg1"/>
                </a:solidFill>
                <a:latin typeface="Avenir Next LT Pro" panose="020B0504020202020204" pitchFamily="34" charset="0"/>
              </a:rPr>
              <a:t>Microsoft Excel</a:t>
            </a:r>
          </a:p>
          <a:p>
            <a:pPr marL="1543050" lvl="3" indent="-171450" algn="l">
              <a:buFont typeface="Arial" panose="020B0604020202020204" pitchFamily="34" charset="0"/>
              <a:buChar char="•"/>
            </a:pPr>
            <a:r>
              <a:rPr lang="pt-PT" sz="1200" dirty="0">
                <a:solidFill>
                  <a:schemeClr val="bg1"/>
                </a:solidFill>
                <a:latin typeface="Avenir Next LT Pro" panose="020B0504020202020204" pitchFamily="34" charset="0"/>
              </a:rPr>
              <a:t>Microsoft PowerPoint</a:t>
            </a:r>
          </a:p>
          <a:p>
            <a:pPr marL="1543050" lvl="3" indent="-171450" algn="l">
              <a:buFont typeface="Arial" panose="020B0604020202020204" pitchFamily="34" charset="0"/>
              <a:buChar char="•"/>
            </a:pPr>
            <a:r>
              <a:rPr lang="pt-PT" sz="1200" dirty="0">
                <a:solidFill>
                  <a:schemeClr val="bg1"/>
                </a:solidFill>
                <a:latin typeface="Avenir Next LT Pro" panose="020B0504020202020204" pitchFamily="34" charset="0"/>
              </a:rPr>
              <a:t>Microsoft Visio</a:t>
            </a:r>
          </a:p>
          <a:p>
            <a:pPr marL="1543050" lvl="3" indent="-171450" algn="l">
              <a:buFont typeface="Arial" panose="020B0604020202020204" pitchFamily="34" charset="0"/>
              <a:buChar char="•"/>
            </a:pPr>
            <a:r>
              <a:rPr lang="pt-PT" sz="1200" dirty="0">
                <a:solidFill>
                  <a:schemeClr val="bg1"/>
                </a:solidFill>
                <a:latin typeface="Avenir Next LT Pro" panose="020B0504020202020204" pitchFamily="34" charset="0"/>
              </a:rPr>
              <a:t>GitHub</a:t>
            </a:r>
          </a:p>
        </p:txBody>
      </p:sp>
    </p:spTree>
    <p:extLst>
      <p:ext uri="{BB962C8B-B14F-4D97-AF65-F5344CB8AC3E}">
        <p14:creationId xmlns:p14="http://schemas.microsoft.com/office/powerpoint/2010/main" val="623498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452465" y="1876207"/>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29"/>
          <p:cNvSpPr/>
          <p:nvPr/>
        </p:nvSpPr>
        <p:spPr>
          <a:xfrm rot="10800000">
            <a:off x="5452465" y="257857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452465" y="328093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solidFill>
                  <a:srgbClr val="FFFFFF"/>
                </a:solidFill>
                <a:latin typeface="Share Tech" panose="00000500000000000000" pitchFamily="2" charset="0"/>
              </a:rPr>
              <a:t>STP</a:t>
            </a:r>
            <a:endParaRPr sz="3200" dirty="0">
              <a:solidFill>
                <a:srgbClr val="FFFFFF"/>
              </a:solidFill>
              <a:latin typeface="Share Tech" panose="00000500000000000000" pitchFamily="2" charset="0"/>
            </a:endParaRPr>
          </a:p>
        </p:txBody>
      </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577715" y="1876206"/>
            <a:ext cx="2076000" cy="3810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1200" b="1" dirty="0">
                <a:solidFill>
                  <a:srgbClr val="0E2A47"/>
                </a:solidFill>
                <a:latin typeface="Avenir Next LT Pro" panose="020B0504020202020204" pitchFamily="34" charset="0"/>
              </a:rPr>
              <a:t>Atribuição de prioridades</a:t>
            </a:r>
          </a:p>
        </p:txBody>
      </p:sp>
      <p:sp>
        <p:nvSpPr>
          <p:cNvPr id="557" name="Google Shape;557;p29"/>
          <p:cNvSpPr txBox="1">
            <a:spLocks noGrp="1"/>
          </p:cNvSpPr>
          <p:nvPr>
            <p:ph type="ctrTitle" idx="2"/>
          </p:nvPr>
        </p:nvSpPr>
        <p:spPr>
          <a:xfrm>
            <a:off x="5577715" y="3280931"/>
            <a:ext cx="2076000" cy="37864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577715" y="2578575"/>
            <a:ext cx="2076000" cy="3810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Calculo dos Custos</a:t>
            </a:r>
            <a:endParaRPr b="1" dirty="0">
              <a:solidFill>
                <a:srgbClr val="0E2A47"/>
              </a:solidFill>
              <a:latin typeface="Avenir Next LT Pro" panose="020B0504020202020204" pitchFamily="34" charset="0"/>
            </a:endParaRPr>
          </a:p>
        </p:txBody>
      </p:sp>
      <p:sp>
        <p:nvSpPr>
          <p:cNvPr id="450" name="Google Shape;450;p29"/>
          <p:cNvSpPr/>
          <p:nvPr/>
        </p:nvSpPr>
        <p:spPr>
          <a:xfrm>
            <a:off x="7903950" y="18547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71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 name="Google Shape;6305;p53">
            <a:extLst>
              <a:ext uri="{FF2B5EF4-FFF2-40B4-BE49-F238E27FC236}">
                <a16:creationId xmlns:a16="http://schemas.microsoft.com/office/drawing/2014/main" id="{EC39599A-05F2-FA5B-8BEB-EF9B58FB4D86}"/>
              </a:ext>
            </a:extLst>
          </p:cNvPr>
          <p:cNvGrpSpPr/>
          <p:nvPr/>
        </p:nvGrpSpPr>
        <p:grpSpPr>
          <a:xfrm>
            <a:off x="8020927" y="1935052"/>
            <a:ext cx="189946" cy="263309"/>
            <a:chOff x="-38860325" y="3221750"/>
            <a:chExt cx="228425" cy="316650"/>
          </a:xfrm>
          <a:solidFill>
            <a:srgbClr val="0E2A47"/>
          </a:solidFill>
        </p:grpSpPr>
        <p:sp>
          <p:nvSpPr>
            <p:cNvPr id="116" name="Google Shape;6306;p53">
              <a:extLst>
                <a:ext uri="{FF2B5EF4-FFF2-40B4-BE49-F238E27FC236}">
                  <a16:creationId xmlns:a16="http://schemas.microsoft.com/office/drawing/2014/main" id="{796CAFDB-1D88-99DD-7846-9A4D6B3D6DAA}"/>
                </a:ext>
              </a:extLst>
            </p:cNvPr>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6307;p53">
              <a:extLst>
                <a:ext uri="{FF2B5EF4-FFF2-40B4-BE49-F238E27FC236}">
                  <a16:creationId xmlns:a16="http://schemas.microsoft.com/office/drawing/2014/main" id="{F710C4D0-0226-715C-9DCC-97AD409F770E}"/>
                </a:ext>
              </a:extLst>
            </p:cNvPr>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6308;p53">
              <a:extLst>
                <a:ext uri="{FF2B5EF4-FFF2-40B4-BE49-F238E27FC236}">
                  <a16:creationId xmlns:a16="http://schemas.microsoft.com/office/drawing/2014/main" id="{81B9E29A-2B3F-DFAD-9E17-E1964610339E}"/>
                </a:ext>
              </a:extLst>
            </p:cNvPr>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6309;p53">
              <a:extLst>
                <a:ext uri="{FF2B5EF4-FFF2-40B4-BE49-F238E27FC236}">
                  <a16:creationId xmlns:a16="http://schemas.microsoft.com/office/drawing/2014/main" id="{D5024FC7-DAE8-41E9-983D-4E9740CA88F4}"/>
                </a:ext>
              </a:extLst>
            </p:cNvPr>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 name="Google Shape;454;p29"/>
          <p:cNvSpPr/>
          <p:nvPr/>
        </p:nvSpPr>
        <p:spPr>
          <a:xfrm>
            <a:off x="7903950" y="325948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012;p37">
            <a:extLst>
              <a:ext uri="{FF2B5EF4-FFF2-40B4-BE49-F238E27FC236}">
                <a16:creationId xmlns:a16="http://schemas.microsoft.com/office/drawing/2014/main" id="{5B4E2D4B-84AE-A8D9-47A7-5AC09087503E}"/>
              </a:ext>
            </a:extLst>
          </p:cNvPr>
          <p:cNvGrpSpPr/>
          <p:nvPr/>
        </p:nvGrpSpPr>
        <p:grpSpPr>
          <a:xfrm>
            <a:off x="7998097" y="2621717"/>
            <a:ext cx="235606" cy="294716"/>
            <a:chOff x="2905736" y="2888729"/>
            <a:chExt cx="235606" cy="294716"/>
          </a:xfrm>
          <a:solidFill>
            <a:srgbClr val="0E2A47"/>
          </a:solidFill>
        </p:grpSpPr>
        <p:sp>
          <p:nvSpPr>
            <p:cNvPr id="121" name="Google Shape;1013;p37">
              <a:extLst>
                <a:ext uri="{FF2B5EF4-FFF2-40B4-BE49-F238E27FC236}">
                  <a16:creationId xmlns:a16="http://schemas.microsoft.com/office/drawing/2014/main" id="{25A0D3B5-274F-23C5-4067-0A8E4F5DF489}"/>
                </a:ext>
              </a:extLst>
            </p:cNvPr>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014;p37">
              <a:extLst>
                <a:ext uri="{FF2B5EF4-FFF2-40B4-BE49-F238E27FC236}">
                  <a16:creationId xmlns:a16="http://schemas.microsoft.com/office/drawing/2014/main" id="{05BE1813-D2DD-4E6A-9679-2FFD7ED6800D}"/>
                </a:ext>
              </a:extLst>
            </p:cNvPr>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015;p37">
              <a:extLst>
                <a:ext uri="{FF2B5EF4-FFF2-40B4-BE49-F238E27FC236}">
                  <a16:creationId xmlns:a16="http://schemas.microsoft.com/office/drawing/2014/main" id="{AB529212-7A33-E9D7-7CD4-7DE04695B7D1}"/>
                </a:ext>
              </a:extLst>
            </p:cNvPr>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016;p37">
              <a:extLst>
                <a:ext uri="{FF2B5EF4-FFF2-40B4-BE49-F238E27FC236}">
                  <a16:creationId xmlns:a16="http://schemas.microsoft.com/office/drawing/2014/main" id="{9EA4AC06-56FD-6C1E-B68E-51AC792151E6}"/>
                </a:ext>
              </a:extLst>
            </p:cNvPr>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8729;p58">
            <a:extLst>
              <a:ext uri="{FF2B5EF4-FFF2-40B4-BE49-F238E27FC236}">
                <a16:creationId xmlns:a16="http://schemas.microsoft.com/office/drawing/2014/main" id="{979B9B91-829E-4EEF-1456-0F146C6CB298}"/>
              </a:ext>
            </a:extLst>
          </p:cNvPr>
          <p:cNvGrpSpPr/>
          <p:nvPr/>
        </p:nvGrpSpPr>
        <p:grpSpPr>
          <a:xfrm>
            <a:off x="7995218" y="3349430"/>
            <a:ext cx="241365" cy="244002"/>
            <a:chOff x="-2668225" y="3239075"/>
            <a:chExt cx="288300" cy="291450"/>
          </a:xfrm>
          <a:solidFill>
            <a:srgbClr val="0E2A47"/>
          </a:solidFill>
        </p:grpSpPr>
        <p:sp>
          <p:nvSpPr>
            <p:cNvPr id="126" name="Google Shape;8730;p58">
              <a:extLst>
                <a:ext uri="{FF2B5EF4-FFF2-40B4-BE49-F238E27FC236}">
                  <a16:creationId xmlns:a16="http://schemas.microsoft.com/office/drawing/2014/main" id="{E913FC9D-17F8-0852-6A7A-84BF688E5F64}"/>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8731;p58">
              <a:extLst>
                <a:ext uri="{FF2B5EF4-FFF2-40B4-BE49-F238E27FC236}">
                  <a16:creationId xmlns:a16="http://schemas.microsoft.com/office/drawing/2014/main" id="{1584F3A9-97CE-F1D2-F8B8-6DEAA7D74711}"/>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732;p58">
              <a:extLst>
                <a:ext uri="{FF2B5EF4-FFF2-40B4-BE49-F238E27FC236}">
                  <a16:creationId xmlns:a16="http://schemas.microsoft.com/office/drawing/2014/main" id="{1C50ADF4-4BB6-349F-087E-05919E21A25B}"/>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733;p58">
              <a:extLst>
                <a:ext uri="{FF2B5EF4-FFF2-40B4-BE49-F238E27FC236}">
                  <a16:creationId xmlns:a16="http://schemas.microsoft.com/office/drawing/2014/main" id="{F5FA2E89-1790-8A8E-0CA2-97FCD7A0729B}"/>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734;p58">
              <a:extLst>
                <a:ext uri="{FF2B5EF4-FFF2-40B4-BE49-F238E27FC236}">
                  <a16:creationId xmlns:a16="http://schemas.microsoft.com/office/drawing/2014/main" id="{1D3B5B94-644B-70FD-44FE-50F6D7216CD6}"/>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392419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pt-PT" sz="3200" dirty="0">
                <a:latin typeface="Share Tech" panose="00000500000000000000" pitchFamily="2" charset="0"/>
              </a:rPr>
              <a:t>Calculo dos Custos</a:t>
            </a:r>
            <a:endParaRPr sz="3200" dirty="0">
              <a:latin typeface="Share Tech" panose="00000500000000000000" pitchFamily="2" charset="0"/>
            </a:endParaRPr>
          </a:p>
        </p:txBody>
      </p: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Imagem 2">
            <a:extLst>
              <a:ext uri="{FF2B5EF4-FFF2-40B4-BE49-F238E27FC236}">
                <a16:creationId xmlns:a16="http://schemas.microsoft.com/office/drawing/2014/main" id="{46FAB4F5-50FA-2238-53E8-B98A870D53CF}"/>
              </a:ext>
            </a:extLst>
          </p:cNvPr>
          <p:cNvPicPr>
            <a:picLocks noChangeAspect="1"/>
          </p:cNvPicPr>
          <p:nvPr/>
        </p:nvPicPr>
        <p:blipFill>
          <a:blip r:embed="rId3"/>
          <a:stretch>
            <a:fillRect/>
          </a:stretch>
        </p:blipFill>
        <p:spPr>
          <a:xfrm>
            <a:off x="2625436" y="1592703"/>
            <a:ext cx="3900055" cy="2605224"/>
          </a:xfrm>
          <a:prstGeom prst="rect">
            <a:avLst/>
          </a:prstGeom>
        </p:spPr>
      </p:pic>
      <p:sp>
        <p:nvSpPr>
          <p:cNvPr id="667" name="Google Shape;667;p34"/>
          <p:cNvSpPr/>
          <p:nvPr/>
        </p:nvSpPr>
        <p:spPr>
          <a:xfrm>
            <a:off x="2393159" y="1364381"/>
            <a:ext cx="4357682" cy="3637109"/>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66;p34">
            <a:extLst>
              <a:ext uri="{FF2B5EF4-FFF2-40B4-BE49-F238E27FC236}">
                <a16:creationId xmlns:a16="http://schemas.microsoft.com/office/drawing/2014/main" id="{B108DB08-0306-77F7-23FC-8DB6CF0BB28F}"/>
              </a:ext>
            </a:extLst>
          </p:cNvPr>
          <p:cNvSpPr txBox="1">
            <a:spLocks/>
          </p:cNvSpPr>
          <p:nvPr/>
        </p:nvSpPr>
        <p:spPr>
          <a:xfrm>
            <a:off x="311700" y="1061081"/>
            <a:ext cx="8520600"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Roboto Black"/>
              <a:buNone/>
              <a:defRPr sz="30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r>
              <a:rPr lang="pt-PT" sz="1200" dirty="0">
                <a:solidFill>
                  <a:srgbClr val="052541"/>
                </a:solidFill>
                <a:latin typeface="Avenir Next LT Pro" panose="020B0504020202020204" pitchFamily="34" charset="0"/>
              </a:rPr>
              <a:t>Edifício 1</a:t>
            </a:r>
          </a:p>
        </p:txBody>
      </p:sp>
    </p:spTree>
    <p:extLst>
      <p:ext uri="{BB962C8B-B14F-4D97-AF65-F5344CB8AC3E}">
        <p14:creationId xmlns:p14="http://schemas.microsoft.com/office/powerpoint/2010/main" val="3930571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pic>
        <p:nvPicPr>
          <p:cNvPr id="6" name="Imagem 5">
            <a:extLst>
              <a:ext uri="{FF2B5EF4-FFF2-40B4-BE49-F238E27FC236}">
                <a16:creationId xmlns:a16="http://schemas.microsoft.com/office/drawing/2014/main" id="{0792F9A1-75B4-ECA8-471F-EEB71DA35BCF}"/>
              </a:ext>
            </a:extLst>
          </p:cNvPr>
          <p:cNvPicPr>
            <a:picLocks noChangeAspect="1"/>
          </p:cNvPicPr>
          <p:nvPr/>
        </p:nvPicPr>
        <p:blipFill>
          <a:blip r:embed="rId3"/>
          <a:stretch>
            <a:fillRect/>
          </a:stretch>
        </p:blipFill>
        <p:spPr>
          <a:xfrm>
            <a:off x="2592835" y="1587795"/>
            <a:ext cx="3939744" cy="2597922"/>
          </a:xfrm>
          <a:prstGeom prst="rect">
            <a:avLst/>
          </a:prstGeom>
        </p:spPr>
      </p:pic>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pt-PT" sz="3200" dirty="0">
                <a:latin typeface="Share Tech" panose="00000500000000000000" pitchFamily="2" charset="0"/>
              </a:rPr>
              <a:t>Calculo dos Custos</a:t>
            </a:r>
            <a:endParaRPr sz="3200" dirty="0">
              <a:latin typeface="Share Tech" panose="00000500000000000000" pitchFamily="2" charset="0"/>
            </a:endParaRPr>
          </a:p>
        </p:txBody>
      </p: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667" name="Google Shape;667;p34"/>
          <p:cNvSpPr/>
          <p:nvPr/>
        </p:nvSpPr>
        <p:spPr>
          <a:xfrm>
            <a:off x="2393159" y="1364381"/>
            <a:ext cx="4357682" cy="3637109"/>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66;p34">
            <a:extLst>
              <a:ext uri="{FF2B5EF4-FFF2-40B4-BE49-F238E27FC236}">
                <a16:creationId xmlns:a16="http://schemas.microsoft.com/office/drawing/2014/main" id="{B108DB08-0306-77F7-23FC-8DB6CF0BB28F}"/>
              </a:ext>
            </a:extLst>
          </p:cNvPr>
          <p:cNvSpPr txBox="1">
            <a:spLocks/>
          </p:cNvSpPr>
          <p:nvPr/>
        </p:nvSpPr>
        <p:spPr>
          <a:xfrm>
            <a:off x="311700" y="1052436"/>
            <a:ext cx="8520600"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Roboto Black"/>
              <a:buNone/>
              <a:defRPr sz="30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r>
              <a:rPr lang="pt-PT" sz="1200" dirty="0">
                <a:solidFill>
                  <a:srgbClr val="052541"/>
                </a:solidFill>
                <a:latin typeface="Avenir Next LT Pro" panose="020B0504020202020204" pitchFamily="34" charset="0"/>
              </a:rPr>
              <a:t>Edifício 2</a:t>
            </a:r>
          </a:p>
        </p:txBody>
      </p:sp>
    </p:spTree>
    <p:extLst>
      <p:ext uri="{BB962C8B-B14F-4D97-AF65-F5344CB8AC3E}">
        <p14:creationId xmlns:p14="http://schemas.microsoft.com/office/powerpoint/2010/main" val="542127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Resultados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8" name="Google Shape;297;p26">
            <a:extLst>
              <a:ext uri="{FF2B5EF4-FFF2-40B4-BE49-F238E27FC236}">
                <a16:creationId xmlns:a16="http://schemas.microsoft.com/office/drawing/2014/main" id="{0877C3B5-9A20-32CC-2B64-2E0B8B8D3D07}"/>
              </a:ext>
            </a:extLst>
          </p:cNvPr>
          <p:cNvSpPr txBox="1">
            <a:spLocks noGrp="1"/>
          </p:cNvSpPr>
          <p:nvPr>
            <p:ph type="subTitle" idx="1"/>
          </p:nvPr>
        </p:nvSpPr>
        <p:spPr>
          <a:xfrm>
            <a:off x="311700" y="1378527"/>
            <a:ext cx="8520600" cy="3573913"/>
          </a:xfrm>
          <a:prstGeom prst="rect">
            <a:avLst/>
          </a:prstGeom>
        </p:spPr>
        <p:txBody>
          <a:bodyPr spcFirstLastPara="1" wrap="square" lIns="91425" tIns="91425" rIns="91425" bIns="91425" anchor="t" anchorCtr="0">
            <a:noAutofit/>
          </a:bodyPr>
          <a:lstStyle/>
          <a:p>
            <a:pPr marL="0" indent="0"/>
            <a:endParaRPr lang="pt-PT" sz="1200" dirty="0">
              <a:solidFill>
                <a:schemeClr val="bg1"/>
              </a:solidFill>
              <a:latin typeface="Avenir Next LT Pro" panose="020B0504020202020204" pitchFamily="34" charset="0"/>
            </a:endParaRPr>
          </a:p>
          <a:p>
            <a:pPr marL="0" indent="0"/>
            <a:endParaRPr lang="pt-PT" sz="1200" dirty="0">
              <a:solidFill>
                <a:schemeClr val="bg1"/>
              </a:solidFill>
              <a:latin typeface="Avenir Next LT Pro" panose="020B0504020202020204" pitchFamily="34" charset="0"/>
            </a:endParaRPr>
          </a:p>
        </p:txBody>
      </p:sp>
      <p:pic>
        <p:nvPicPr>
          <p:cNvPr id="8" name="Imagem 7">
            <a:extLst>
              <a:ext uri="{FF2B5EF4-FFF2-40B4-BE49-F238E27FC236}">
                <a16:creationId xmlns:a16="http://schemas.microsoft.com/office/drawing/2014/main" id="{BE700FCB-DCC1-4968-B3A7-F4EC2F912A67}"/>
              </a:ext>
            </a:extLst>
          </p:cNvPr>
          <p:cNvPicPr>
            <a:picLocks noChangeAspect="1"/>
          </p:cNvPicPr>
          <p:nvPr/>
        </p:nvPicPr>
        <p:blipFill>
          <a:blip r:embed="rId3"/>
          <a:stretch>
            <a:fillRect/>
          </a:stretch>
        </p:blipFill>
        <p:spPr>
          <a:xfrm>
            <a:off x="311700" y="1738852"/>
            <a:ext cx="4156970" cy="1946458"/>
          </a:xfrm>
          <a:prstGeom prst="rect">
            <a:avLst/>
          </a:prstGeom>
        </p:spPr>
      </p:pic>
      <p:sp>
        <p:nvSpPr>
          <p:cNvPr id="9" name="CaixaDeTexto 8">
            <a:extLst>
              <a:ext uri="{FF2B5EF4-FFF2-40B4-BE49-F238E27FC236}">
                <a16:creationId xmlns:a16="http://schemas.microsoft.com/office/drawing/2014/main" id="{8BE638A0-F1B9-FE65-260D-10DAB2AED8F7}"/>
              </a:ext>
            </a:extLst>
          </p:cNvPr>
          <p:cNvSpPr txBox="1"/>
          <p:nvPr/>
        </p:nvSpPr>
        <p:spPr>
          <a:xfrm>
            <a:off x="311700" y="1378527"/>
            <a:ext cx="4260300" cy="276999"/>
          </a:xfrm>
          <a:prstGeom prst="rect">
            <a:avLst/>
          </a:prstGeom>
          <a:noFill/>
        </p:spPr>
        <p:txBody>
          <a:bodyPr wrap="square" rtlCol="0">
            <a:spAutoFit/>
          </a:bodyPr>
          <a:lstStyle/>
          <a:p>
            <a:r>
              <a:rPr lang="pt-PT" sz="1200" dirty="0">
                <a:solidFill>
                  <a:schemeClr val="bg1"/>
                </a:solidFill>
                <a:latin typeface="Avenir Next LT Pro" panose="020B0504020202020204" pitchFamily="34" charset="0"/>
                <a:ea typeface="Roboto Light"/>
                <a:sym typeface="Roboto Light"/>
              </a:rPr>
              <a:t>SalaA1-Switch3</a:t>
            </a:r>
          </a:p>
        </p:txBody>
      </p:sp>
      <p:pic>
        <p:nvPicPr>
          <p:cNvPr id="11" name="Imagem 10">
            <a:extLst>
              <a:ext uri="{FF2B5EF4-FFF2-40B4-BE49-F238E27FC236}">
                <a16:creationId xmlns:a16="http://schemas.microsoft.com/office/drawing/2014/main" id="{B818E164-5EBB-DB75-480C-B0839E8056D4}"/>
              </a:ext>
            </a:extLst>
          </p:cNvPr>
          <p:cNvPicPr>
            <a:picLocks noChangeAspect="1"/>
          </p:cNvPicPr>
          <p:nvPr/>
        </p:nvPicPr>
        <p:blipFill>
          <a:blip r:embed="rId4"/>
          <a:stretch>
            <a:fillRect/>
          </a:stretch>
        </p:blipFill>
        <p:spPr>
          <a:xfrm>
            <a:off x="4761099" y="1738850"/>
            <a:ext cx="4071201" cy="2341313"/>
          </a:xfrm>
          <a:prstGeom prst="rect">
            <a:avLst/>
          </a:prstGeom>
        </p:spPr>
      </p:pic>
      <p:sp>
        <p:nvSpPr>
          <p:cNvPr id="15" name="CaixaDeTexto 14">
            <a:extLst>
              <a:ext uri="{FF2B5EF4-FFF2-40B4-BE49-F238E27FC236}">
                <a16:creationId xmlns:a16="http://schemas.microsoft.com/office/drawing/2014/main" id="{08EC93C5-DFFF-3E90-67DA-47CB4230DCCC}"/>
              </a:ext>
            </a:extLst>
          </p:cNvPr>
          <p:cNvSpPr txBox="1"/>
          <p:nvPr/>
        </p:nvSpPr>
        <p:spPr>
          <a:xfrm>
            <a:off x="4761098" y="1350840"/>
            <a:ext cx="4071202" cy="276999"/>
          </a:xfrm>
          <a:prstGeom prst="rect">
            <a:avLst/>
          </a:prstGeom>
          <a:noFill/>
        </p:spPr>
        <p:txBody>
          <a:bodyPr wrap="square" rtlCol="0">
            <a:spAutoFit/>
          </a:bodyPr>
          <a:lstStyle/>
          <a:p>
            <a:r>
              <a:rPr lang="pt-PT" sz="1200" dirty="0">
                <a:solidFill>
                  <a:schemeClr val="bg1"/>
                </a:solidFill>
                <a:latin typeface="Avenir Next LT Pro" panose="020B0504020202020204" pitchFamily="34" charset="0"/>
                <a:ea typeface="Roboto Light"/>
                <a:sym typeface="Roboto Light"/>
              </a:rPr>
              <a:t>GeralE1-Switch</a:t>
            </a:r>
          </a:p>
        </p:txBody>
      </p:sp>
    </p:spTree>
    <p:extLst>
      <p:ext uri="{BB962C8B-B14F-4D97-AF65-F5344CB8AC3E}">
        <p14:creationId xmlns:p14="http://schemas.microsoft.com/office/powerpoint/2010/main" val="39867656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11050" y="1876207"/>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511050" y="257857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1254731" y="616916"/>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latin typeface="Share Tech" panose="00000500000000000000" pitchFamily="2" charset="0"/>
              </a:rPr>
              <a:t>Atribuição de Portas ás VLAN’s</a:t>
            </a:r>
            <a:endParaRPr sz="3200" dirty="0">
              <a:solidFill>
                <a:srgbClr val="FFFFFF"/>
              </a:solidFill>
              <a:latin typeface="Share Tech" panose="00000500000000000000" pitchFamily="2" charset="0"/>
            </a:endParaRPr>
          </a:p>
        </p:txBody>
      </p:sp>
      <p:cxnSp>
        <p:nvCxnSpPr>
          <p:cNvPr id="458" name="Google Shape;458;p29"/>
          <p:cNvCxnSpPr>
            <a:cxnSpLocks/>
          </p:cNvCxnSpPr>
          <p:nvPr/>
        </p:nvCxnSpPr>
        <p:spPr>
          <a:xfrm>
            <a:off x="3798918" y="1195336"/>
            <a:ext cx="5424307" cy="0"/>
          </a:xfrm>
          <a:prstGeom prst="straightConnector1">
            <a:avLst/>
          </a:prstGeom>
          <a:noFill/>
          <a:ln w="9525" cap="flat" cmpd="sng">
            <a:solidFill>
              <a:schemeClr val="accent1"/>
            </a:solidFill>
            <a:prstDash val="solid"/>
            <a:round/>
            <a:headEnd type="none" w="med" len="med"/>
            <a:tailEnd type="none" w="med" len="med"/>
          </a:ln>
        </p:spPr>
      </p:cxnSp>
      <p:grpSp>
        <p:nvGrpSpPr>
          <p:cNvPr id="2" name="Agrupar 1">
            <a:extLst>
              <a:ext uri="{FF2B5EF4-FFF2-40B4-BE49-F238E27FC236}">
                <a16:creationId xmlns:a16="http://schemas.microsoft.com/office/drawing/2014/main" id="{A8CABB0F-F582-FEDD-878D-8CA701B24E6B}"/>
              </a:ext>
            </a:extLst>
          </p:cNvPr>
          <p:cNvGrpSpPr/>
          <p:nvPr/>
        </p:nvGrpSpPr>
        <p:grpSpPr>
          <a:xfrm>
            <a:off x="649434" y="1538085"/>
            <a:ext cx="3762049" cy="2732417"/>
            <a:chOff x="781050" y="1357975"/>
            <a:chExt cx="3762049" cy="2732417"/>
          </a:xfrm>
        </p:grpSpPr>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 name="Google Shape;556;p29"/>
          <p:cNvSpPr txBox="1">
            <a:spLocks noGrp="1"/>
          </p:cNvSpPr>
          <p:nvPr>
            <p:ph type="ctrTitle"/>
          </p:nvPr>
        </p:nvSpPr>
        <p:spPr>
          <a:xfrm>
            <a:off x="5393881" y="1887075"/>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Atribuição de Portas</a:t>
            </a:r>
            <a:endParaRPr sz="1200"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2578562"/>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134" name="Google Shape;450;p29">
            <a:extLst>
              <a:ext uri="{FF2B5EF4-FFF2-40B4-BE49-F238E27FC236}">
                <a16:creationId xmlns:a16="http://schemas.microsoft.com/office/drawing/2014/main" id="{8957330C-3FB3-0829-C4A7-55EADEAE3390}"/>
              </a:ext>
            </a:extLst>
          </p:cNvPr>
          <p:cNvSpPr/>
          <p:nvPr/>
        </p:nvSpPr>
        <p:spPr>
          <a:xfrm>
            <a:off x="7903950" y="18547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51;p29">
            <a:extLst>
              <a:ext uri="{FF2B5EF4-FFF2-40B4-BE49-F238E27FC236}">
                <a16:creationId xmlns:a16="http://schemas.microsoft.com/office/drawing/2014/main" id="{D4DD6663-9850-97E8-94B2-FEC65C6B16B5}"/>
              </a:ext>
            </a:extLst>
          </p:cNvPr>
          <p:cNvSpPr/>
          <p:nvPr/>
        </p:nvSpPr>
        <p:spPr>
          <a:xfrm>
            <a:off x="7903950" y="25571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012;p37">
            <a:extLst>
              <a:ext uri="{FF2B5EF4-FFF2-40B4-BE49-F238E27FC236}">
                <a16:creationId xmlns:a16="http://schemas.microsoft.com/office/drawing/2014/main" id="{B390D007-530A-E1A5-7A32-82DC21E41DA5}"/>
              </a:ext>
            </a:extLst>
          </p:cNvPr>
          <p:cNvGrpSpPr/>
          <p:nvPr/>
        </p:nvGrpSpPr>
        <p:grpSpPr>
          <a:xfrm>
            <a:off x="7998097" y="1929958"/>
            <a:ext cx="235606" cy="294716"/>
            <a:chOff x="2905736" y="2888729"/>
            <a:chExt cx="235606" cy="294716"/>
          </a:xfrm>
          <a:solidFill>
            <a:srgbClr val="0E2A47"/>
          </a:solidFill>
        </p:grpSpPr>
        <p:sp>
          <p:nvSpPr>
            <p:cNvPr id="143" name="Google Shape;1013;p37">
              <a:extLst>
                <a:ext uri="{FF2B5EF4-FFF2-40B4-BE49-F238E27FC236}">
                  <a16:creationId xmlns:a16="http://schemas.microsoft.com/office/drawing/2014/main" id="{2E756206-6C78-179C-7EB0-A86F04EEEDFE}"/>
                </a:ext>
              </a:extLst>
            </p:cNvPr>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14;p37">
              <a:extLst>
                <a:ext uri="{FF2B5EF4-FFF2-40B4-BE49-F238E27FC236}">
                  <a16:creationId xmlns:a16="http://schemas.microsoft.com/office/drawing/2014/main" id="{C0FEBD5E-D7E4-7B1C-8A74-D6D93F29EAEC}"/>
                </a:ext>
              </a:extLst>
            </p:cNvPr>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15;p37">
              <a:extLst>
                <a:ext uri="{FF2B5EF4-FFF2-40B4-BE49-F238E27FC236}">
                  <a16:creationId xmlns:a16="http://schemas.microsoft.com/office/drawing/2014/main" id="{4E9B2A49-47E0-F528-C948-D822DFAE5763}"/>
                </a:ext>
              </a:extLst>
            </p:cNvPr>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16;p37">
              <a:extLst>
                <a:ext uri="{FF2B5EF4-FFF2-40B4-BE49-F238E27FC236}">
                  <a16:creationId xmlns:a16="http://schemas.microsoft.com/office/drawing/2014/main" id="{B2E42BBA-6345-C857-B585-5FFAF0370278}"/>
                </a:ext>
              </a:extLst>
            </p:cNvPr>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8729;p58">
            <a:extLst>
              <a:ext uri="{FF2B5EF4-FFF2-40B4-BE49-F238E27FC236}">
                <a16:creationId xmlns:a16="http://schemas.microsoft.com/office/drawing/2014/main" id="{41C248EC-4D03-FD5A-FB80-3D099B2E7149}"/>
              </a:ext>
            </a:extLst>
          </p:cNvPr>
          <p:cNvGrpSpPr/>
          <p:nvPr/>
        </p:nvGrpSpPr>
        <p:grpSpPr>
          <a:xfrm>
            <a:off x="7995217" y="2647067"/>
            <a:ext cx="241365" cy="244002"/>
            <a:chOff x="-2668225" y="3239075"/>
            <a:chExt cx="288300" cy="291450"/>
          </a:xfrm>
          <a:solidFill>
            <a:srgbClr val="0E2A47"/>
          </a:solidFill>
        </p:grpSpPr>
        <p:sp>
          <p:nvSpPr>
            <p:cNvPr id="148" name="Google Shape;8730;p58">
              <a:extLst>
                <a:ext uri="{FF2B5EF4-FFF2-40B4-BE49-F238E27FC236}">
                  <a16:creationId xmlns:a16="http://schemas.microsoft.com/office/drawing/2014/main" id="{366AF646-912E-C236-7F5F-0013A2362A3A}"/>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1;p58">
              <a:extLst>
                <a:ext uri="{FF2B5EF4-FFF2-40B4-BE49-F238E27FC236}">
                  <a16:creationId xmlns:a16="http://schemas.microsoft.com/office/drawing/2014/main" id="{AF42B9D1-FB3C-04FD-D506-C05EBF5037C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2;p58">
              <a:extLst>
                <a:ext uri="{FF2B5EF4-FFF2-40B4-BE49-F238E27FC236}">
                  <a16:creationId xmlns:a16="http://schemas.microsoft.com/office/drawing/2014/main" id="{F9AD9C99-A7F5-7E22-4F6C-9CAD757C76C0}"/>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733;p58">
              <a:extLst>
                <a:ext uri="{FF2B5EF4-FFF2-40B4-BE49-F238E27FC236}">
                  <a16:creationId xmlns:a16="http://schemas.microsoft.com/office/drawing/2014/main" id="{187D27B0-937F-BF2B-2FC2-FBC08F246F0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734;p58">
              <a:extLst>
                <a:ext uri="{FF2B5EF4-FFF2-40B4-BE49-F238E27FC236}">
                  <a16:creationId xmlns:a16="http://schemas.microsoft.com/office/drawing/2014/main" id="{5149B27C-8662-503C-D71D-2A8595EB5A90}"/>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92337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Atribuição de Portas e Resultados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8" name="Google Shape;297;p26">
            <a:extLst>
              <a:ext uri="{FF2B5EF4-FFF2-40B4-BE49-F238E27FC236}">
                <a16:creationId xmlns:a16="http://schemas.microsoft.com/office/drawing/2014/main" id="{0877C3B5-9A20-32CC-2B64-2E0B8B8D3D07}"/>
              </a:ext>
            </a:extLst>
          </p:cNvPr>
          <p:cNvSpPr txBox="1">
            <a:spLocks noGrp="1"/>
          </p:cNvSpPr>
          <p:nvPr>
            <p:ph type="subTitle" idx="1"/>
          </p:nvPr>
        </p:nvSpPr>
        <p:spPr>
          <a:xfrm>
            <a:off x="311700" y="1378527"/>
            <a:ext cx="8520600" cy="3573913"/>
          </a:xfrm>
          <a:prstGeom prst="rect">
            <a:avLst/>
          </a:prstGeom>
        </p:spPr>
        <p:txBody>
          <a:bodyPr spcFirstLastPara="1" wrap="square" lIns="91425" tIns="91425" rIns="91425" bIns="91425" anchor="t" anchorCtr="0">
            <a:noAutofit/>
          </a:bodyPr>
          <a:lstStyle/>
          <a:p>
            <a:pPr marL="0" indent="0" algn="just"/>
            <a:r>
              <a:rPr lang="pt-PT" sz="1200" dirty="0">
                <a:solidFill>
                  <a:schemeClr val="bg1"/>
                </a:solidFill>
                <a:latin typeface="Avenir Next LT Pro" panose="020B0504020202020204" pitchFamily="34" charset="0"/>
              </a:rPr>
              <a:t>Foi utilizado o comando “interface range f0/12-22”, “</a:t>
            </a:r>
            <a:r>
              <a:rPr lang="pt-PT" sz="1200" dirty="0" err="1">
                <a:solidFill>
                  <a:schemeClr val="bg1"/>
                </a:solidFill>
                <a:latin typeface="Avenir Next LT Pro" panose="020B0504020202020204" pitchFamily="34" charset="0"/>
              </a:rPr>
              <a:t>switchport</a:t>
            </a:r>
            <a:r>
              <a:rPr lang="pt-PT" sz="1200" dirty="0">
                <a:solidFill>
                  <a:schemeClr val="bg1"/>
                </a:solidFill>
                <a:latin typeface="Avenir Next LT Pro" panose="020B0504020202020204" pitchFamily="34" charset="0"/>
              </a:rPr>
              <a:t> </a:t>
            </a:r>
            <a:r>
              <a:rPr lang="pt-PT" sz="1200" dirty="0" err="1">
                <a:solidFill>
                  <a:schemeClr val="bg1"/>
                </a:solidFill>
                <a:latin typeface="Avenir Next LT Pro" panose="020B0504020202020204" pitchFamily="34" charset="0"/>
              </a:rPr>
              <a:t>mode</a:t>
            </a:r>
            <a:r>
              <a:rPr lang="pt-PT" sz="1200" dirty="0">
                <a:solidFill>
                  <a:schemeClr val="bg1"/>
                </a:solidFill>
                <a:latin typeface="Avenir Next LT Pro" panose="020B0504020202020204" pitchFamily="34" charset="0"/>
              </a:rPr>
              <a:t> </a:t>
            </a:r>
            <a:r>
              <a:rPr lang="pt-PT" sz="1200" dirty="0" err="1">
                <a:solidFill>
                  <a:schemeClr val="bg1"/>
                </a:solidFill>
                <a:latin typeface="Avenir Next LT Pro" panose="020B0504020202020204" pitchFamily="34" charset="0"/>
              </a:rPr>
              <a:t>access</a:t>
            </a:r>
            <a:r>
              <a:rPr lang="pt-PT" sz="1200" dirty="0">
                <a:solidFill>
                  <a:schemeClr val="bg1"/>
                </a:solidFill>
                <a:latin typeface="Avenir Next LT Pro" panose="020B0504020202020204" pitchFamily="34" charset="0"/>
              </a:rPr>
              <a:t>” e “</a:t>
            </a:r>
            <a:r>
              <a:rPr lang="pt-PT" sz="1200" dirty="0" err="1">
                <a:solidFill>
                  <a:schemeClr val="bg1"/>
                </a:solidFill>
                <a:latin typeface="Avenir Next LT Pro" panose="020B0504020202020204" pitchFamily="34" charset="0"/>
              </a:rPr>
              <a:t>switchport</a:t>
            </a:r>
            <a:r>
              <a:rPr lang="pt-PT" sz="1200" dirty="0">
                <a:solidFill>
                  <a:schemeClr val="bg1"/>
                </a:solidFill>
                <a:latin typeface="Avenir Next LT Pro" panose="020B0504020202020204" pitchFamily="34" charset="0"/>
              </a:rPr>
              <a:t> </a:t>
            </a:r>
            <a:r>
              <a:rPr lang="pt-PT" sz="1200" dirty="0" err="1">
                <a:solidFill>
                  <a:schemeClr val="bg1"/>
                </a:solidFill>
                <a:latin typeface="Avenir Next LT Pro" panose="020B0504020202020204" pitchFamily="34" charset="0"/>
              </a:rPr>
              <a:t>access</a:t>
            </a:r>
            <a:r>
              <a:rPr lang="pt-PT" sz="1200" dirty="0">
                <a:solidFill>
                  <a:schemeClr val="bg1"/>
                </a:solidFill>
                <a:latin typeface="Avenir Next LT Pro" panose="020B0504020202020204" pitchFamily="34" charset="0"/>
              </a:rPr>
              <a:t> </a:t>
            </a:r>
            <a:r>
              <a:rPr lang="pt-PT" sz="1200" dirty="0" err="1">
                <a:solidFill>
                  <a:schemeClr val="bg1"/>
                </a:solidFill>
                <a:latin typeface="Avenir Next LT Pro" panose="020B0504020202020204" pitchFamily="34" charset="0"/>
              </a:rPr>
              <a:t>vlan</a:t>
            </a:r>
            <a:r>
              <a:rPr lang="pt-PT" sz="1200" dirty="0">
                <a:solidFill>
                  <a:schemeClr val="bg1"/>
                </a:solidFill>
                <a:latin typeface="Avenir Next LT Pro" panose="020B0504020202020204" pitchFamily="34" charset="0"/>
              </a:rPr>
              <a:t> &lt;nº&gt;” para que as portas destinadas a uma determinada VLAN ficassem atribuídas à mesma, pondo todas as portas desligadas na VLAN </a:t>
            </a:r>
            <a:r>
              <a:rPr lang="pt-PT" sz="1200" dirty="0" err="1">
                <a:solidFill>
                  <a:schemeClr val="bg1"/>
                </a:solidFill>
                <a:latin typeface="Avenir Next LT Pro" panose="020B0504020202020204" pitchFamily="34" charset="0"/>
              </a:rPr>
              <a:t>guest</a:t>
            </a:r>
            <a:r>
              <a:rPr lang="pt-PT" sz="1200" dirty="0">
                <a:solidFill>
                  <a:schemeClr val="bg1"/>
                </a:solidFill>
                <a:latin typeface="Avenir Next LT Pro" panose="020B0504020202020204" pitchFamily="34" charset="0"/>
              </a:rPr>
              <a:t> para que não deixássemos nenhuma porta na </a:t>
            </a:r>
            <a:r>
              <a:rPr lang="pt-PT" sz="1200" dirty="0" err="1">
                <a:solidFill>
                  <a:schemeClr val="bg1"/>
                </a:solidFill>
                <a:latin typeface="Avenir Next LT Pro" panose="020B0504020202020204" pitchFamily="34" charset="0"/>
              </a:rPr>
              <a:t>Vlan</a:t>
            </a:r>
            <a:r>
              <a:rPr lang="pt-PT" sz="1200" dirty="0">
                <a:solidFill>
                  <a:schemeClr val="bg1"/>
                </a:solidFill>
                <a:latin typeface="Avenir Next LT Pro" panose="020B0504020202020204" pitchFamily="34" charset="0"/>
              </a:rPr>
              <a:t> 1.</a:t>
            </a:r>
          </a:p>
          <a:p>
            <a:pPr marL="0" indent="0"/>
            <a:endParaRPr lang="pt-PT" sz="1200" dirty="0">
              <a:solidFill>
                <a:schemeClr val="bg1"/>
              </a:solidFill>
              <a:latin typeface="Avenir Next LT Pro" panose="020B0504020202020204" pitchFamily="34" charset="0"/>
            </a:endParaRPr>
          </a:p>
          <a:p>
            <a:pPr marL="0" indent="0"/>
            <a:endParaRPr lang="pt-PT" sz="1200" dirty="0">
              <a:solidFill>
                <a:schemeClr val="bg1"/>
              </a:solidFill>
              <a:latin typeface="Avenir Next LT Pro" panose="020B0504020202020204" pitchFamily="34" charset="0"/>
            </a:endParaRPr>
          </a:p>
        </p:txBody>
      </p:sp>
      <p:pic>
        <p:nvPicPr>
          <p:cNvPr id="6" name="Imagem 5">
            <a:extLst>
              <a:ext uri="{FF2B5EF4-FFF2-40B4-BE49-F238E27FC236}">
                <a16:creationId xmlns:a16="http://schemas.microsoft.com/office/drawing/2014/main" id="{DA9FE6C1-F36A-36B2-80AE-9775DBDE781C}"/>
              </a:ext>
            </a:extLst>
          </p:cNvPr>
          <p:cNvPicPr>
            <a:picLocks noChangeAspect="1"/>
          </p:cNvPicPr>
          <p:nvPr/>
        </p:nvPicPr>
        <p:blipFill>
          <a:blip r:embed="rId3"/>
          <a:stretch>
            <a:fillRect/>
          </a:stretch>
        </p:blipFill>
        <p:spPr>
          <a:xfrm>
            <a:off x="2636645" y="2175115"/>
            <a:ext cx="3870710" cy="2666490"/>
          </a:xfrm>
          <a:prstGeom prst="rect">
            <a:avLst/>
          </a:prstGeom>
        </p:spPr>
      </p:pic>
    </p:spTree>
    <p:extLst>
      <p:ext uri="{BB962C8B-B14F-4D97-AF65-F5344CB8AC3E}">
        <p14:creationId xmlns:p14="http://schemas.microsoft.com/office/powerpoint/2010/main" val="16337805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11050" y="1876207"/>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511050" y="257857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1254731" y="616916"/>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latin typeface="Share Tech" panose="00000500000000000000" pitchFamily="2" charset="0"/>
              </a:rPr>
              <a:t>Static Routing</a:t>
            </a:r>
            <a:endParaRPr sz="3200" dirty="0">
              <a:solidFill>
                <a:srgbClr val="FFFFFF"/>
              </a:solidFill>
              <a:latin typeface="Share Tech" panose="00000500000000000000" pitchFamily="2" charset="0"/>
            </a:endParaRPr>
          </a:p>
        </p:txBody>
      </p:sp>
      <p:grpSp>
        <p:nvGrpSpPr>
          <p:cNvPr id="2" name="Agrupar 1">
            <a:extLst>
              <a:ext uri="{FF2B5EF4-FFF2-40B4-BE49-F238E27FC236}">
                <a16:creationId xmlns:a16="http://schemas.microsoft.com/office/drawing/2014/main" id="{A8CABB0F-F582-FEDD-878D-8CA701B24E6B}"/>
              </a:ext>
            </a:extLst>
          </p:cNvPr>
          <p:cNvGrpSpPr/>
          <p:nvPr/>
        </p:nvGrpSpPr>
        <p:grpSpPr>
          <a:xfrm>
            <a:off x="649434" y="1538085"/>
            <a:ext cx="3762049" cy="2732417"/>
            <a:chOff x="781050" y="1357975"/>
            <a:chExt cx="3762049" cy="2732417"/>
          </a:xfrm>
        </p:grpSpPr>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 name="Google Shape;556;p29"/>
          <p:cNvSpPr txBox="1">
            <a:spLocks noGrp="1"/>
          </p:cNvSpPr>
          <p:nvPr>
            <p:ph type="ctrTitle"/>
          </p:nvPr>
        </p:nvSpPr>
        <p:spPr>
          <a:xfrm>
            <a:off x="5393881" y="1887075"/>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Criação</a:t>
            </a:r>
            <a:endParaRPr sz="1200"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2578562"/>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134" name="Google Shape;450;p29">
            <a:extLst>
              <a:ext uri="{FF2B5EF4-FFF2-40B4-BE49-F238E27FC236}">
                <a16:creationId xmlns:a16="http://schemas.microsoft.com/office/drawing/2014/main" id="{8957330C-3FB3-0829-C4A7-55EADEAE3390}"/>
              </a:ext>
            </a:extLst>
          </p:cNvPr>
          <p:cNvSpPr/>
          <p:nvPr/>
        </p:nvSpPr>
        <p:spPr>
          <a:xfrm>
            <a:off x="7903950" y="18547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51;p29">
            <a:extLst>
              <a:ext uri="{FF2B5EF4-FFF2-40B4-BE49-F238E27FC236}">
                <a16:creationId xmlns:a16="http://schemas.microsoft.com/office/drawing/2014/main" id="{D4DD6663-9850-97E8-94B2-FEC65C6B16B5}"/>
              </a:ext>
            </a:extLst>
          </p:cNvPr>
          <p:cNvSpPr/>
          <p:nvPr/>
        </p:nvSpPr>
        <p:spPr>
          <a:xfrm>
            <a:off x="7903950" y="25571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012;p37">
            <a:extLst>
              <a:ext uri="{FF2B5EF4-FFF2-40B4-BE49-F238E27FC236}">
                <a16:creationId xmlns:a16="http://schemas.microsoft.com/office/drawing/2014/main" id="{B390D007-530A-E1A5-7A32-82DC21E41DA5}"/>
              </a:ext>
            </a:extLst>
          </p:cNvPr>
          <p:cNvGrpSpPr/>
          <p:nvPr/>
        </p:nvGrpSpPr>
        <p:grpSpPr>
          <a:xfrm>
            <a:off x="7998097" y="1929958"/>
            <a:ext cx="235606" cy="294716"/>
            <a:chOff x="2905736" y="2888729"/>
            <a:chExt cx="235606" cy="294716"/>
          </a:xfrm>
          <a:solidFill>
            <a:srgbClr val="0E2A47"/>
          </a:solidFill>
        </p:grpSpPr>
        <p:sp>
          <p:nvSpPr>
            <p:cNvPr id="143" name="Google Shape;1013;p37">
              <a:extLst>
                <a:ext uri="{FF2B5EF4-FFF2-40B4-BE49-F238E27FC236}">
                  <a16:creationId xmlns:a16="http://schemas.microsoft.com/office/drawing/2014/main" id="{2E756206-6C78-179C-7EB0-A86F04EEEDFE}"/>
                </a:ext>
              </a:extLst>
            </p:cNvPr>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14;p37">
              <a:extLst>
                <a:ext uri="{FF2B5EF4-FFF2-40B4-BE49-F238E27FC236}">
                  <a16:creationId xmlns:a16="http://schemas.microsoft.com/office/drawing/2014/main" id="{C0FEBD5E-D7E4-7B1C-8A74-D6D93F29EAEC}"/>
                </a:ext>
              </a:extLst>
            </p:cNvPr>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15;p37">
              <a:extLst>
                <a:ext uri="{FF2B5EF4-FFF2-40B4-BE49-F238E27FC236}">
                  <a16:creationId xmlns:a16="http://schemas.microsoft.com/office/drawing/2014/main" id="{4E9B2A49-47E0-F528-C948-D822DFAE5763}"/>
                </a:ext>
              </a:extLst>
            </p:cNvPr>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16;p37">
              <a:extLst>
                <a:ext uri="{FF2B5EF4-FFF2-40B4-BE49-F238E27FC236}">
                  <a16:creationId xmlns:a16="http://schemas.microsoft.com/office/drawing/2014/main" id="{B2E42BBA-6345-C857-B585-5FFAF0370278}"/>
                </a:ext>
              </a:extLst>
            </p:cNvPr>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8729;p58">
            <a:extLst>
              <a:ext uri="{FF2B5EF4-FFF2-40B4-BE49-F238E27FC236}">
                <a16:creationId xmlns:a16="http://schemas.microsoft.com/office/drawing/2014/main" id="{41C248EC-4D03-FD5A-FB80-3D099B2E7149}"/>
              </a:ext>
            </a:extLst>
          </p:cNvPr>
          <p:cNvGrpSpPr/>
          <p:nvPr/>
        </p:nvGrpSpPr>
        <p:grpSpPr>
          <a:xfrm>
            <a:off x="7995217" y="2647067"/>
            <a:ext cx="241365" cy="244002"/>
            <a:chOff x="-2668225" y="3239075"/>
            <a:chExt cx="288300" cy="291450"/>
          </a:xfrm>
          <a:solidFill>
            <a:srgbClr val="0E2A47"/>
          </a:solidFill>
        </p:grpSpPr>
        <p:sp>
          <p:nvSpPr>
            <p:cNvPr id="148" name="Google Shape;8730;p58">
              <a:extLst>
                <a:ext uri="{FF2B5EF4-FFF2-40B4-BE49-F238E27FC236}">
                  <a16:creationId xmlns:a16="http://schemas.microsoft.com/office/drawing/2014/main" id="{366AF646-912E-C236-7F5F-0013A2362A3A}"/>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1;p58">
              <a:extLst>
                <a:ext uri="{FF2B5EF4-FFF2-40B4-BE49-F238E27FC236}">
                  <a16:creationId xmlns:a16="http://schemas.microsoft.com/office/drawing/2014/main" id="{AF42B9D1-FB3C-04FD-D506-C05EBF5037C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2;p58">
              <a:extLst>
                <a:ext uri="{FF2B5EF4-FFF2-40B4-BE49-F238E27FC236}">
                  <a16:creationId xmlns:a16="http://schemas.microsoft.com/office/drawing/2014/main" id="{F9AD9C99-A7F5-7E22-4F6C-9CAD757C76C0}"/>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733;p58">
              <a:extLst>
                <a:ext uri="{FF2B5EF4-FFF2-40B4-BE49-F238E27FC236}">
                  <a16:creationId xmlns:a16="http://schemas.microsoft.com/office/drawing/2014/main" id="{187D27B0-937F-BF2B-2FC2-FBC08F246F0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734;p58">
              <a:extLst>
                <a:ext uri="{FF2B5EF4-FFF2-40B4-BE49-F238E27FC236}">
                  <a16:creationId xmlns:a16="http://schemas.microsoft.com/office/drawing/2014/main" id="{5149B27C-8662-503C-D71D-2A8595EB5A90}"/>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9" name="Google Shape;458;p29">
            <a:extLst>
              <a:ext uri="{FF2B5EF4-FFF2-40B4-BE49-F238E27FC236}">
                <a16:creationId xmlns:a16="http://schemas.microsoft.com/office/drawing/2014/main" id="{EDB50858-8531-FD92-DD2A-066C3A26D318}"/>
              </a:ext>
            </a:extLst>
          </p:cNvPr>
          <p:cNvCxnSpPr/>
          <p:nvPr/>
        </p:nvCxnSpPr>
        <p:spPr>
          <a:xfrm>
            <a:off x="5827309" y="1195336"/>
            <a:ext cx="33405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5463863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Criação</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8" name="Google Shape;297;p26">
            <a:extLst>
              <a:ext uri="{FF2B5EF4-FFF2-40B4-BE49-F238E27FC236}">
                <a16:creationId xmlns:a16="http://schemas.microsoft.com/office/drawing/2014/main" id="{0877C3B5-9A20-32CC-2B64-2E0B8B8D3D07}"/>
              </a:ext>
            </a:extLst>
          </p:cNvPr>
          <p:cNvSpPr txBox="1">
            <a:spLocks noGrp="1"/>
          </p:cNvSpPr>
          <p:nvPr>
            <p:ph type="subTitle" idx="1"/>
          </p:nvPr>
        </p:nvSpPr>
        <p:spPr>
          <a:xfrm>
            <a:off x="311700" y="1378527"/>
            <a:ext cx="8520600" cy="3573913"/>
          </a:xfrm>
          <a:prstGeom prst="rect">
            <a:avLst/>
          </a:prstGeom>
        </p:spPr>
        <p:txBody>
          <a:bodyPr spcFirstLastPara="1" wrap="square" lIns="91425" tIns="91425" rIns="91425" bIns="91425" anchor="t" anchorCtr="0">
            <a:noAutofit/>
          </a:bodyPr>
          <a:lstStyle/>
          <a:p>
            <a:pPr marL="0" indent="0" algn="just"/>
            <a:r>
              <a:rPr lang="pt-PT" sz="1200" dirty="0">
                <a:solidFill>
                  <a:schemeClr val="bg1"/>
                </a:solidFill>
                <a:latin typeface="Avenir Next LT Pro" panose="020B0504020202020204" pitchFamily="34" charset="0"/>
              </a:rPr>
              <a:t>Tivemos de criar rotas estáticas para que fosse possível a comunicação entre todos os equipamentos (routers).</a:t>
            </a:r>
          </a:p>
          <a:p>
            <a:pPr marL="0" indent="0"/>
            <a:endParaRPr lang="pt-PT" sz="1200" dirty="0">
              <a:solidFill>
                <a:schemeClr val="bg1"/>
              </a:solidFill>
              <a:latin typeface="Avenir Next LT Pro" panose="020B0504020202020204" pitchFamily="34" charset="0"/>
            </a:endParaRPr>
          </a:p>
          <a:p>
            <a:pPr marL="0" indent="0"/>
            <a:endParaRPr lang="pt-PT" sz="1200" dirty="0">
              <a:solidFill>
                <a:schemeClr val="bg1"/>
              </a:solidFill>
              <a:latin typeface="Avenir Next LT Pro" panose="020B0504020202020204" pitchFamily="34" charset="0"/>
            </a:endParaRPr>
          </a:p>
        </p:txBody>
      </p:sp>
      <p:pic>
        <p:nvPicPr>
          <p:cNvPr id="3" name="Imagem 2">
            <a:extLst>
              <a:ext uri="{FF2B5EF4-FFF2-40B4-BE49-F238E27FC236}">
                <a16:creationId xmlns:a16="http://schemas.microsoft.com/office/drawing/2014/main" id="{9CEA7E70-A17A-2470-78B4-4F6B493F0C66}"/>
              </a:ext>
            </a:extLst>
          </p:cNvPr>
          <p:cNvPicPr>
            <a:picLocks noChangeAspect="1"/>
          </p:cNvPicPr>
          <p:nvPr/>
        </p:nvPicPr>
        <p:blipFill>
          <a:blip r:embed="rId3"/>
          <a:stretch>
            <a:fillRect/>
          </a:stretch>
        </p:blipFill>
        <p:spPr>
          <a:xfrm>
            <a:off x="1085286" y="1738851"/>
            <a:ext cx="6973427" cy="3102876"/>
          </a:xfrm>
          <a:prstGeom prst="rect">
            <a:avLst/>
          </a:prstGeom>
        </p:spPr>
      </p:pic>
    </p:spTree>
    <p:extLst>
      <p:ext uri="{BB962C8B-B14F-4D97-AF65-F5344CB8AC3E}">
        <p14:creationId xmlns:p14="http://schemas.microsoft.com/office/powerpoint/2010/main" val="42661294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Resultados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8" name="Google Shape;297;p26">
            <a:extLst>
              <a:ext uri="{FF2B5EF4-FFF2-40B4-BE49-F238E27FC236}">
                <a16:creationId xmlns:a16="http://schemas.microsoft.com/office/drawing/2014/main" id="{0877C3B5-9A20-32CC-2B64-2E0B8B8D3D07}"/>
              </a:ext>
            </a:extLst>
          </p:cNvPr>
          <p:cNvSpPr txBox="1">
            <a:spLocks noGrp="1"/>
          </p:cNvSpPr>
          <p:nvPr>
            <p:ph type="subTitle" idx="1"/>
          </p:nvPr>
        </p:nvSpPr>
        <p:spPr>
          <a:xfrm>
            <a:off x="311700" y="1378527"/>
            <a:ext cx="8520600" cy="3573913"/>
          </a:xfrm>
          <a:prstGeom prst="rect">
            <a:avLst/>
          </a:prstGeom>
        </p:spPr>
        <p:txBody>
          <a:bodyPr spcFirstLastPara="1" wrap="square" lIns="91425" tIns="91425" rIns="91425" bIns="91425" anchor="t" anchorCtr="0">
            <a:noAutofit/>
          </a:bodyPr>
          <a:lstStyle/>
          <a:p>
            <a:pPr marL="0" indent="0"/>
            <a:endParaRPr lang="pt-PT" sz="1200" dirty="0">
              <a:solidFill>
                <a:schemeClr val="bg1"/>
              </a:solidFill>
              <a:latin typeface="Avenir Next LT Pro" panose="020B0504020202020204" pitchFamily="34" charset="0"/>
            </a:endParaRPr>
          </a:p>
          <a:p>
            <a:pPr marL="0" indent="0"/>
            <a:endParaRPr lang="pt-PT" sz="1200" dirty="0">
              <a:solidFill>
                <a:schemeClr val="bg1"/>
              </a:solidFill>
              <a:latin typeface="Avenir Next LT Pro" panose="020B0504020202020204" pitchFamily="34" charset="0"/>
            </a:endParaRPr>
          </a:p>
        </p:txBody>
      </p:sp>
      <p:pic>
        <p:nvPicPr>
          <p:cNvPr id="4" name="Imagem 3">
            <a:extLst>
              <a:ext uri="{FF2B5EF4-FFF2-40B4-BE49-F238E27FC236}">
                <a16:creationId xmlns:a16="http://schemas.microsoft.com/office/drawing/2014/main" id="{1E1BB70C-A440-89F6-C45D-EDC12A5A7565}"/>
              </a:ext>
            </a:extLst>
          </p:cNvPr>
          <p:cNvPicPr>
            <a:picLocks noChangeAspect="1"/>
          </p:cNvPicPr>
          <p:nvPr/>
        </p:nvPicPr>
        <p:blipFill>
          <a:blip r:embed="rId3"/>
          <a:stretch>
            <a:fillRect/>
          </a:stretch>
        </p:blipFill>
        <p:spPr>
          <a:xfrm>
            <a:off x="2460932" y="2126188"/>
            <a:ext cx="4222136" cy="2078590"/>
          </a:xfrm>
          <a:prstGeom prst="rect">
            <a:avLst/>
          </a:prstGeom>
        </p:spPr>
      </p:pic>
      <p:sp>
        <p:nvSpPr>
          <p:cNvPr id="8" name="CaixaDeTexto 7">
            <a:extLst>
              <a:ext uri="{FF2B5EF4-FFF2-40B4-BE49-F238E27FC236}">
                <a16:creationId xmlns:a16="http://schemas.microsoft.com/office/drawing/2014/main" id="{47E13B00-C1AE-B7A7-8897-31A72D5CB290}"/>
              </a:ext>
            </a:extLst>
          </p:cNvPr>
          <p:cNvSpPr txBox="1"/>
          <p:nvPr/>
        </p:nvSpPr>
        <p:spPr>
          <a:xfrm>
            <a:off x="2460932" y="1721812"/>
            <a:ext cx="4222136" cy="276999"/>
          </a:xfrm>
          <a:prstGeom prst="rect">
            <a:avLst/>
          </a:prstGeom>
          <a:noFill/>
        </p:spPr>
        <p:txBody>
          <a:bodyPr wrap="square" rtlCol="0">
            <a:spAutoFit/>
          </a:bodyPr>
          <a:lstStyle/>
          <a:p>
            <a:pPr algn="ctr"/>
            <a:r>
              <a:rPr lang="pt-PT" sz="1200" dirty="0">
                <a:solidFill>
                  <a:schemeClr val="bg1"/>
                </a:solidFill>
                <a:latin typeface="Avenir Next LT Pro" panose="020B0504020202020204" pitchFamily="34" charset="0"/>
                <a:ea typeface="Roboto Light"/>
                <a:sym typeface="Roboto Light"/>
              </a:rPr>
              <a:t>Auditorio-PC1p</a:t>
            </a:r>
          </a:p>
        </p:txBody>
      </p:sp>
    </p:spTree>
    <p:extLst>
      <p:ext uri="{BB962C8B-B14F-4D97-AF65-F5344CB8AC3E}">
        <p14:creationId xmlns:p14="http://schemas.microsoft.com/office/powerpoint/2010/main" val="18580098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11050" y="1876207"/>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511050" y="257857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328093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latin typeface="Share Tech" panose="00000500000000000000" pitchFamily="2" charset="0"/>
              </a:rPr>
              <a:t>DHCP</a:t>
            </a:r>
            <a:endParaRPr sz="3200" dirty="0">
              <a:solidFill>
                <a:srgbClr val="FFFFFF"/>
              </a:solidFill>
              <a:latin typeface="Share Tech" panose="00000500000000000000" pitchFamily="2" charset="0"/>
            </a:endParaRPr>
          </a:p>
        </p:txBody>
      </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393881" y="1887075"/>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Pool’s</a:t>
            </a:r>
            <a:endParaRPr sz="1200" b="1" dirty="0">
              <a:solidFill>
                <a:srgbClr val="0E2A47"/>
              </a:solidFill>
              <a:latin typeface="Avenir Next LT Pro" panose="020B0504020202020204" pitchFamily="34" charset="0"/>
            </a:endParaRPr>
          </a:p>
        </p:txBody>
      </p:sp>
      <p:sp>
        <p:nvSpPr>
          <p:cNvPr id="557" name="Google Shape;557;p29"/>
          <p:cNvSpPr txBox="1">
            <a:spLocks noGrp="1"/>
          </p:cNvSpPr>
          <p:nvPr>
            <p:ph type="ctrTitle" idx="2"/>
          </p:nvPr>
        </p:nvSpPr>
        <p:spPr>
          <a:xfrm>
            <a:off x="5393881" y="3291202"/>
            <a:ext cx="2076000" cy="370729"/>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2578562"/>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Relay Agent</a:t>
            </a:r>
            <a:endParaRPr b="1" dirty="0">
              <a:solidFill>
                <a:srgbClr val="0E2A47"/>
              </a:solidFill>
              <a:latin typeface="Avenir Next LT Pro" panose="020B0504020202020204" pitchFamily="34" charset="0"/>
            </a:endParaRPr>
          </a:p>
        </p:txBody>
      </p:sp>
      <p:sp>
        <p:nvSpPr>
          <p:cNvPr id="134" name="Google Shape;450;p29">
            <a:extLst>
              <a:ext uri="{FF2B5EF4-FFF2-40B4-BE49-F238E27FC236}">
                <a16:creationId xmlns:a16="http://schemas.microsoft.com/office/drawing/2014/main" id="{8957330C-3FB3-0829-C4A7-55EADEAE3390}"/>
              </a:ext>
            </a:extLst>
          </p:cNvPr>
          <p:cNvSpPr/>
          <p:nvPr/>
        </p:nvSpPr>
        <p:spPr>
          <a:xfrm>
            <a:off x="7903950" y="18547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51;p29">
            <a:extLst>
              <a:ext uri="{FF2B5EF4-FFF2-40B4-BE49-F238E27FC236}">
                <a16:creationId xmlns:a16="http://schemas.microsoft.com/office/drawing/2014/main" id="{D4DD6663-9850-97E8-94B2-FEC65C6B16B5}"/>
              </a:ext>
            </a:extLst>
          </p:cNvPr>
          <p:cNvSpPr/>
          <p:nvPr/>
        </p:nvSpPr>
        <p:spPr>
          <a:xfrm>
            <a:off x="7903950" y="25571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 name="Google Shape;6305;p53">
            <a:extLst>
              <a:ext uri="{FF2B5EF4-FFF2-40B4-BE49-F238E27FC236}">
                <a16:creationId xmlns:a16="http://schemas.microsoft.com/office/drawing/2014/main" id="{3D057B74-4FD6-C702-3609-9CFD8FE48B83}"/>
              </a:ext>
            </a:extLst>
          </p:cNvPr>
          <p:cNvGrpSpPr/>
          <p:nvPr/>
        </p:nvGrpSpPr>
        <p:grpSpPr>
          <a:xfrm>
            <a:off x="8020927" y="1935052"/>
            <a:ext cx="189946" cy="263309"/>
            <a:chOff x="-38860325" y="3221750"/>
            <a:chExt cx="228425" cy="316650"/>
          </a:xfrm>
          <a:solidFill>
            <a:srgbClr val="0E2A47"/>
          </a:solidFill>
        </p:grpSpPr>
        <p:sp>
          <p:nvSpPr>
            <p:cNvPr id="137" name="Google Shape;6306;p53">
              <a:extLst>
                <a:ext uri="{FF2B5EF4-FFF2-40B4-BE49-F238E27FC236}">
                  <a16:creationId xmlns:a16="http://schemas.microsoft.com/office/drawing/2014/main" id="{B261BA95-EB75-9ED2-ADDB-2E333AAA2A28}"/>
                </a:ext>
              </a:extLst>
            </p:cNvPr>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6307;p53">
              <a:extLst>
                <a:ext uri="{FF2B5EF4-FFF2-40B4-BE49-F238E27FC236}">
                  <a16:creationId xmlns:a16="http://schemas.microsoft.com/office/drawing/2014/main" id="{8126C3B1-BCA9-9213-1EA8-939004E16058}"/>
                </a:ext>
              </a:extLst>
            </p:cNvPr>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6308;p53">
              <a:extLst>
                <a:ext uri="{FF2B5EF4-FFF2-40B4-BE49-F238E27FC236}">
                  <a16:creationId xmlns:a16="http://schemas.microsoft.com/office/drawing/2014/main" id="{0BA725A5-94BF-E587-5B0A-223105E25F9D}"/>
                </a:ext>
              </a:extLst>
            </p:cNvPr>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6309;p53">
              <a:extLst>
                <a:ext uri="{FF2B5EF4-FFF2-40B4-BE49-F238E27FC236}">
                  <a16:creationId xmlns:a16="http://schemas.microsoft.com/office/drawing/2014/main" id="{5864B904-F835-06C2-B52D-5A08B72B0EF5}"/>
                </a:ext>
              </a:extLst>
            </p:cNvPr>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454;p29">
            <a:extLst>
              <a:ext uri="{FF2B5EF4-FFF2-40B4-BE49-F238E27FC236}">
                <a16:creationId xmlns:a16="http://schemas.microsoft.com/office/drawing/2014/main" id="{D7951252-24AD-DBC8-0D83-90807EA3E241}"/>
              </a:ext>
            </a:extLst>
          </p:cNvPr>
          <p:cNvSpPr/>
          <p:nvPr/>
        </p:nvSpPr>
        <p:spPr>
          <a:xfrm>
            <a:off x="7903950" y="325948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012;p37">
            <a:extLst>
              <a:ext uri="{FF2B5EF4-FFF2-40B4-BE49-F238E27FC236}">
                <a16:creationId xmlns:a16="http://schemas.microsoft.com/office/drawing/2014/main" id="{B390D007-530A-E1A5-7A32-82DC21E41DA5}"/>
              </a:ext>
            </a:extLst>
          </p:cNvPr>
          <p:cNvGrpSpPr/>
          <p:nvPr/>
        </p:nvGrpSpPr>
        <p:grpSpPr>
          <a:xfrm>
            <a:off x="7998097" y="2621717"/>
            <a:ext cx="235606" cy="294716"/>
            <a:chOff x="2905736" y="2888729"/>
            <a:chExt cx="235606" cy="294716"/>
          </a:xfrm>
          <a:solidFill>
            <a:srgbClr val="0E2A47"/>
          </a:solidFill>
        </p:grpSpPr>
        <p:sp>
          <p:nvSpPr>
            <p:cNvPr id="143" name="Google Shape;1013;p37">
              <a:extLst>
                <a:ext uri="{FF2B5EF4-FFF2-40B4-BE49-F238E27FC236}">
                  <a16:creationId xmlns:a16="http://schemas.microsoft.com/office/drawing/2014/main" id="{2E756206-6C78-179C-7EB0-A86F04EEEDFE}"/>
                </a:ext>
              </a:extLst>
            </p:cNvPr>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14;p37">
              <a:extLst>
                <a:ext uri="{FF2B5EF4-FFF2-40B4-BE49-F238E27FC236}">
                  <a16:creationId xmlns:a16="http://schemas.microsoft.com/office/drawing/2014/main" id="{C0FEBD5E-D7E4-7B1C-8A74-D6D93F29EAEC}"/>
                </a:ext>
              </a:extLst>
            </p:cNvPr>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15;p37">
              <a:extLst>
                <a:ext uri="{FF2B5EF4-FFF2-40B4-BE49-F238E27FC236}">
                  <a16:creationId xmlns:a16="http://schemas.microsoft.com/office/drawing/2014/main" id="{4E9B2A49-47E0-F528-C948-D822DFAE5763}"/>
                </a:ext>
              </a:extLst>
            </p:cNvPr>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16;p37">
              <a:extLst>
                <a:ext uri="{FF2B5EF4-FFF2-40B4-BE49-F238E27FC236}">
                  <a16:creationId xmlns:a16="http://schemas.microsoft.com/office/drawing/2014/main" id="{B2E42BBA-6345-C857-B585-5FFAF0370278}"/>
                </a:ext>
              </a:extLst>
            </p:cNvPr>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8729;p58">
            <a:extLst>
              <a:ext uri="{FF2B5EF4-FFF2-40B4-BE49-F238E27FC236}">
                <a16:creationId xmlns:a16="http://schemas.microsoft.com/office/drawing/2014/main" id="{41C248EC-4D03-FD5A-FB80-3D099B2E7149}"/>
              </a:ext>
            </a:extLst>
          </p:cNvPr>
          <p:cNvGrpSpPr/>
          <p:nvPr/>
        </p:nvGrpSpPr>
        <p:grpSpPr>
          <a:xfrm>
            <a:off x="7995218" y="3349430"/>
            <a:ext cx="241365" cy="244002"/>
            <a:chOff x="-2668225" y="3239075"/>
            <a:chExt cx="288300" cy="291450"/>
          </a:xfrm>
          <a:solidFill>
            <a:srgbClr val="0E2A47"/>
          </a:solidFill>
        </p:grpSpPr>
        <p:sp>
          <p:nvSpPr>
            <p:cNvPr id="148" name="Google Shape;8730;p58">
              <a:extLst>
                <a:ext uri="{FF2B5EF4-FFF2-40B4-BE49-F238E27FC236}">
                  <a16:creationId xmlns:a16="http://schemas.microsoft.com/office/drawing/2014/main" id="{366AF646-912E-C236-7F5F-0013A2362A3A}"/>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1;p58">
              <a:extLst>
                <a:ext uri="{FF2B5EF4-FFF2-40B4-BE49-F238E27FC236}">
                  <a16:creationId xmlns:a16="http://schemas.microsoft.com/office/drawing/2014/main" id="{AF42B9D1-FB3C-04FD-D506-C05EBF5037C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2;p58">
              <a:extLst>
                <a:ext uri="{FF2B5EF4-FFF2-40B4-BE49-F238E27FC236}">
                  <a16:creationId xmlns:a16="http://schemas.microsoft.com/office/drawing/2014/main" id="{F9AD9C99-A7F5-7E22-4F6C-9CAD757C76C0}"/>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733;p58">
              <a:extLst>
                <a:ext uri="{FF2B5EF4-FFF2-40B4-BE49-F238E27FC236}">
                  <a16:creationId xmlns:a16="http://schemas.microsoft.com/office/drawing/2014/main" id="{187D27B0-937F-BF2B-2FC2-FBC08F246F0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734;p58">
              <a:extLst>
                <a:ext uri="{FF2B5EF4-FFF2-40B4-BE49-F238E27FC236}">
                  <a16:creationId xmlns:a16="http://schemas.microsoft.com/office/drawing/2014/main" id="{5149B27C-8662-503C-D71D-2A8595EB5A90}"/>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15408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Objetivos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graphicFrame>
        <p:nvGraphicFramePr>
          <p:cNvPr id="25" name="Tabela 24">
            <a:extLst>
              <a:ext uri="{FF2B5EF4-FFF2-40B4-BE49-F238E27FC236}">
                <a16:creationId xmlns:a16="http://schemas.microsoft.com/office/drawing/2014/main" id="{01654C49-2690-FEE9-AD33-E6D75C872DE1}"/>
              </a:ext>
            </a:extLst>
          </p:cNvPr>
          <p:cNvGraphicFramePr>
            <a:graphicFrameLocks noGrp="1"/>
          </p:cNvGraphicFramePr>
          <p:nvPr>
            <p:extLst>
              <p:ext uri="{D42A27DB-BD31-4B8C-83A1-F6EECF244321}">
                <p14:modId xmlns:p14="http://schemas.microsoft.com/office/powerpoint/2010/main" val="1545015053"/>
              </p:ext>
            </p:extLst>
          </p:nvPr>
        </p:nvGraphicFramePr>
        <p:xfrm>
          <a:off x="579654" y="1738851"/>
          <a:ext cx="7984692" cy="2632261"/>
        </p:xfrm>
        <a:graphic>
          <a:graphicData uri="http://schemas.openxmlformats.org/drawingml/2006/table">
            <a:tbl>
              <a:tblPr>
                <a:tableStyleId>{284E427A-3D55-4303-BF80-6455036E1DE7}</a:tableStyleId>
              </a:tblPr>
              <a:tblGrid>
                <a:gridCol w="2928422">
                  <a:extLst>
                    <a:ext uri="{9D8B030D-6E8A-4147-A177-3AD203B41FA5}">
                      <a16:colId xmlns:a16="http://schemas.microsoft.com/office/drawing/2014/main" val="1771294600"/>
                    </a:ext>
                  </a:extLst>
                </a:gridCol>
                <a:gridCol w="3033506">
                  <a:extLst>
                    <a:ext uri="{9D8B030D-6E8A-4147-A177-3AD203B41FA5}">
                      <a16:colId xmlns:a16="http://schemas.microsoft.com/office/drawing/2014/main" val="264740591"/>
                    </a:ext>
                  </a:extLst>
                </a:gridCol>
                <a:gridCol w="2022764">
                  <a:extLst>
                    <a:ext uri="{9D8B030D-6E8A-4147-A177-3AD203B41FA5}">
                      <a16:colId xmlns:a16="http://schemas.microsoft.com/office/drawing/2014/main" val="4261432871"/>
                    </a:ext>
                  </a:extLst>
                </a:gridCol>
              </a:tblGrid>
              <a:tr h="370481">
                <a:tc>
                  <a:txBody>
                    <a:bodyPr/>
                    <a:lstStyle/>
                    <a:p>
                      <a:pPr algn="ctr" fontAlgn="ctr"/>
                      <a:r>
                        <a:rPr lang="pt-PT" sz="1100" b="1" u="none" strike="noStrike" dirty="0">
                          <a:effectLst/>
                        </a:rPr>
                        <a:t>Implementação Essencial (IE)</a:t>
                      </a:r>
                      <a:endParaRPr lang="pt-PT"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b="1" u="none" strike="noStrike" dirty="0">
                          <a:effectLst/>
                        </a:rPr>
                        <a:t>Implementação Intermédia (II)</a:t>
                      </a:r>
                      <a:endParaRPr lang="pt-PT"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b="1" u="none" strike="noStrike" dirty="0">
                          <a:effectLst/>
                        </a:rPr>
                        <a:t>Implementação Avançada (IA)</a:t>
                      </a:r>
                      <a:endParaRPr lang="pt-PT" sz="11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768491115"/>
                  </a:ext>
                </a:extLst>
              </a:tr>
              <a:tr h="204686">
                <a:tc>
                  <a:txBody>
                    <a:bodyPr/>
                    <a:lstStyle/>
                    <a:p>
                      <a:pPr algn="ctr" fontAlgn="ctr"/>
                      <a:r>
                        <a:rPr lang="pt-PT" sz="1100" u="none" strike="noStrike" dirty="0" err="1">
                          <a:effectLst/>
                        </a:rPr>
                        <a:t>VLANs</a:t>
                      </a:r>
                      <a:r>
                        <a:rPr lang="pt-PT" sz="1100" u="none" strike="noStrike" dirty="0">
                          <a:effectLst/>
                        </a:rPr>
                        <a:t> ✔️</a:t>
                      </a: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a:effectLst/>
                        </a:rPr>
                        <a:t>Implementação de Port Security</a:t>
                      </a:r>
                      <a:endParaRPr lang="pt-PT"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a:effectLst/>
                        </a:rPr>
                        <a:t>LACP</a:t>
                      </a:r>
                      <a:endParaRPr lang="pt-PT"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638574837"/>
                  </a:ext>
                </a:extLst>
              </a:tr>
              <a:tr h="204686">
                <a:tc>
                  <a:txBody>
                    <a:bodyPr/>
                    <a:lstStyle/>
                    <a:p>
                      <a:pPr algn="ctr" fontAlgn="ctr"/>
                      <a:r>
                        <a:rPr lang="pt-PT" sz="1100" u="none" strike="noStrike" dirty="0">
                          <a:effectLst/>
                        </a:rPr>
                        <a:t>Endereçamento IPv4✔️</a:t>
                      </a: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a:effectLst/>
                        </a:rPr>
                        <a:t>Segurança VLANs</a:t>
                      </a:r>
                      <a:endParaRPr lang="pt-PT"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dirty="0">
                          <a:effectLst/>
                        </a:rPr>
                        <a:t>VTP✔️</a:t>
                      </a:r>
                      <a:endParaRPr lang="pt-PT"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51311569"/>
                  </a:ext>
                </a:extLst>
              </a:tr>
              <a:tr h="204686">
                <a:tc>
                  <a:txBody>
                    <a:bodyPr/>
                    <a:lstStyle/>
                    <a:p>
                      <a:pPr algn="ctr" fontAlgn="ctr"/>
                      <a:r>
                        <a:rPr lang="pt-PT" sz="1100" u="none" strike="noStrike" dirty="0">
                          <a:effectLst/>
                        </a:rPr>
                        <a:t>Topologia física e lógica✔️</a:t>
                      </a: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a:effectLst/>
                        </a:rPr>
                        <a:t>Private VLAN</a:t>
                      </a:r>
                      <a:endParaRPr lang="pt-PT"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a:effectLst/>
                        </a:rPr>
                        <a:t>NAT/PAT</a:t>
                      </a:r>
                      <a:endParaRPr lang="pt-PT"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362802806"/>
                  </a:ext>
                </a:extLst>
              </a:tr>
              <a:tr h="204686">
                <a:tc>
                  <a:txBody>
                    <a:bodyPr/>
                    <a:lstStyle/>
                    <a:p>
                      <a:pPr algn="ctr" fontAlgn="ctr"/>
                      <a:r>
                        <a:rPr lang="pt-PT" sz="1100" u="none" strike="noStrike" dirty="0">
                          <a:effectLst/>
                        </a:rPr>
                        <a:t>Convidados = </a:t>
                      </a:r>
                      <a:r>
                        <a:rPr lang="pt-PT" sz="1100" u="none" strike="noStrike" dirty="0" err="1">
                          <a:effectLst/>
                        </a:rPr>
                        <a:t>Native</a:t>
                      </a:r>
                      <a:r>
                        <a:rPr lang="pt-PT" sz="1100" u="none" strike="noStrike" dirty="0">
                          <a:effectLst/>
                        </a:rPr>
                        <a:t> VLAN✔️</a:t>
                      </a: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a:effectLst/>
                        </a:rPr>
                        <a:t>Segurança STP</a:t>
                      </a:r>
                      <a:endParaRPr lang="pt-PT"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a:effectLst/>
                        </a:rPr>
                        <a:t>VRRP</a:t>
                      </a:r>
                      <a:endParaRPr lang="pt-PT"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635415212"/>
                  </a:ext>
                </a:extLst>
              </a:tr>
              <a:tr h="204686">
                <a:tc>
                  <a:txBody>
                    <a:bodyPr/>
                    <a:lstStyle/>
                    <a:p>
                      <a:pPr algn="ctr" fontAlgn="ctr"/>
                      <a:r>
                        <a:rPr lang="pt-PT" sz="1100" u="none" strike="noStrike" dirty="0">
                          <a:effectLst/>
                        </a:rPr>
                        <a:t>Redundância de L2 (STP) ✔️</a:t>
                      </a: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a:effectLst/>
                        </a:rPr>
                        <a:t>Redundância de L3 (routing edifícios &lt;-&gt; DC)</a:t>
                      </a:r>
                      <a:endParaRPr lang="pt-PT"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dirty="0">
                          <a:effectLst/>
                        </a:rPr>
                        <a:t>Servidor email</a:t>
                      </a:r>
                      <a:endParaRPr lang="pt-PT"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933343870"/>
                  </a:ext>
                </a:extLst>
              </a:tr>
              <a:tr h="204686">
                <a:tc>
                  <a:txBody>
                    <a:bodyPr/>
                    <a:lstStyle/>
                    <a:p>
                      <a:pPr algn="ctr" fontAlgn="ctr"/>
                      <a:r>
                        <a:rPr lang="pt-PT" sz="1100" u="none" strike="noStrike" dirty="0">
                          <a:effectLst/>
                        </a:rPr>
                        <a:t>Routing Estático✔️</a:t>
                      </a: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a:effectLst/>
                        </a:rPr>
                        <a:t>Servidor FTP</a:t>
                      </a:r>
                      <a:endParaRPr lang="pt-PT"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a:effectLst/>
                        </a:rPr>
                        <a:t> </a:t>
                      </a:r>
                      <a:endParaRPr lang="pt-PT"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46781569"/>
                  </a:ext>
                </a:extLst>
              </a:tr>
              <a:tr h="204686">
                <a:tc>
                  <a:txBody>
                    <a:bodyPr/>
                    <a:lstStyle/>
                    <a:p>
                      <a:pPr algn="ctr" fontAlgn="ctr"/>
                      <a:r>
                        <a:rPr lang="pt-PT" sz="1100" u="none" strike="noStrike" dirty="0">
                          <a:effectLst/>
                        </a:rPr>
                        <a:t>Router-</a:t>
                      </a:r>
                      <a:r>
                        <a:rPr lang="pt-PT" sz="1100" u="none" strike="noStrike" dirty="0" err="1">
                          <a:effectLst/>
                        </a:rPr>
                        <a:t>on</a:t>
                      </a:r>
                      <a:r>
                        <a:rPr lang="pt-PT" sz="1100" u="none" strike="noStrike" dirty="0">
                          <a:effectLst/>
                        </a:rPr>
                        <a:t>-a-stick✔️</a:t>
                      </a: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a:effectLst/>
                        </a:rPr>
                        <a:t>Servidores HTTP/HTTPS</a:t>
                      </a:r>
                      <a:endParaRPr lang="pt-PT"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a:effectLst/>
                        </a:rPr>
                        <a:t> </a:t>
                      </a:r>
                      <a:endParaRPr lang="pt-PT"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23552717"/>
                  </a:ext>
                </a:extLst>
              </a:tr>
              <a:tr h="204686">
                <a:tc>
                  <a:txBody>
                    <a:bodyPr/>
                    <a:lstStyle/>
                    <a:p>
                      <a:pPr algn="ctr" fontAlgn="ctr"/>
                      <a:r>
                        <a:rPr lang="pt-PT" sz="1100" u="none" strike="noStrike">
                          <a:effectLst/>
                        </a:rPr>
                        <a:t>Rede de gestão dos equipamentos de rede</a:t>
                      </a:r>
                      <a:endParaRPr lang="pt-PT"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dirty="0">
                          <a:effectLst/>
                        </a:rPr>
                        <a:t>Servidor TFTP para backup de configurações</a:t>
                      </a: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a:effectLst/>
                        </a:rPr>
                        <a:t> </a:t>
                      </a:r>
                      <a:endParaRPr lang="pt-PT"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240211408"/>
                  </a:ext>
                </a:extLst>
              </a:tr>
              <a:tr h="204686">
                <a:tc>
                  <a:txBody>
                    <a:bodyPr/>
                    <a:lstStyle/>
                    <a:p>
                      <a:pPr algn="ctr" fontAlgn="ctr"/>
                      <a:r>
                        <a:rPr lang="pt-PT" sz="1100" u="none" strike="noStrike">
                          <a:effectLst/>
                        </a:rPr>
                        <a:t>Políticas de controlo de acesso</a:t>
                      </a:r>
                      <a:endParaRPr lang="pt-PT"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dirty="0">
                          <a:effectLst/>
                        </a:rPr>
                        <a:t> </a:t>
                      </a: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a:effectLst/>
                        </a:rPr>
                        <a:t> </a:t>
                      </a:r>
                      <a:endParaRPr lang="pt-PT"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759371779"/>
                  </a:ext>
                </a:extLst>
              </a:tr>
              <a:tr h="204686">
                <a:tc>
                  <a:txBody>
                    <a:bodyPr/>
                    <a:lstStyle/>
                    <a:p>
                      <a:pPr algn="ctr" fontAlgn="ctr"/>
                      <a:r>
                        <a:rPr lang="pt-PT" sz="1100" u="none" strike="noStrike" dirty="0">
                          <a:effectLst/>
                        </a:rPr>
                        <a:t>Servidor DHCP✔️</a:t>
                      </a: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dirty="0">
                          <a:effectLst/>
                        </a:rPr>
                        <a:t> </a:t>
                      </a: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dirty="0">
                          <a:effectLst/>
                        </a:rPr>
                        <a:t> </a:t>
                      </a:r>
                      <a:endParaRPr lang="pt-PT"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630357770"/>
                  </a:ext>
                </a:extLst>
              </a:tr>
              <a:tr h="214920">
                <a:tc>
                  <a:txBody>
                    <a:bodyPr/>
                    <a:lstStyle/>
                    <a:p>
                      <a:pPr algn="ctr" fontAlgn="ctr"/>
                      <a:r>
                        <a:rPr lang="pt-PT" sz="1100" u="none" strike="noStrike" dirty="0">
                          <a:effectLst/>
                        </a:rPr>
                        <a:t>Servidor DNS✔️</a:t>
                      </a: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a:effectLst/>
                        </a:rPr>
                        <a:t> </a:t>
                      </a:r>
                      <a:endParaRPr lang="pt-PT"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dirty="0">
                          <a:effectLst/>
                        </a:rPr>
                        <a:t> </a:t>
                      </a:r>
                      <a:endParaRPr lang="pt-PT"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633878469"/>
                  </a:ext>
                </a:extLst>
              </a:tr>
            </a:tbl>
          </a:graphicData>
        </a:graphic>
      </p:graphicFrame>
    </p:spTree>
    <p:extLst>
      <p:ext uri="{BB962C8B-B14F-4D97-AF65-F5344CB8AC3E}">
        <p14:creationId xmlns:p14="http://schemas.microsoft.com/office/powerpoint/2010/main" val="23320461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Pool’s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 name="Google Shape;297;p26">
            <a:extLst>
              <a:ext uri="{FF2B5EF4-FFF2-40B4-BE49-F238E27FC236}">
                <a16:creationId xmlns:a16="http://schemas.microsoft.com/office/drawing/2014/main" id="{0E6F4C90-EBB8-D8C2-ED73-339A70448447}"/>
              </a:ext>
            </a:extLst>
          </p:cNvPr>
          <p:cNvSpPr txBox="1">
            <a:spLocks/>
          </p:cNvSpPr>
          <p:nvPr/>
        </p:nvSpPr>
        <p:spPr>
          <a:xfrm>
            <a:off x="311700" y="1251150"/>
            <a:ext cx="8520600" cy="4321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9pPr>
          </a:lstStyle>
          <a:p>
            <a:pPr marL="0" indent="0" algn="just"/>
            <a:endParaRPr lang="pt-PT" sz="1200" dirty="0">
              <a:solidFill>
                <a:schemeClr val="bg1"/>
              </a:solidFill>
              <a:latin typeface="Avenir Next LT Pro" panose="020B0504020202020204" pitchFamily="34" charset="0"/>
            </a:endParaRPr>
          </a:p>
        </p:txBody>
      </p:sp>
      <p:pic>
        <p:nvPicPr>
          <p:cNvPr id="6" name="Imagem 5">
            <a:extLst>
              <a:ext uri="{FF2B5EF4-FFF2-40B4-BE49-F238E27FC236}">
                <a16:creationId xmlns:a16="http://schemas.microsoft.com/office/drawing/2014/main" id="{CB1DA1BE-504D-00DC-0BE2-FD78B8DC691C}"/>
              </a:ext>
            </a:extLst>
          </p:cNvPr>
          <p:cNvPicPr>
            <a:picLocks noChangeAspect="1"/>
          </p:cNvPicPr>
          <p:nvPr/>
        </p:nvPicPr>
        <p:blipFill rotWithShape="1">
          <a:blip r:embed="rId3"/>
          <a:srcRect b="7525"/>
          <a:stretch/>
        </p:blipFill>
        <p:spPr>
          <a:xfrm>
            <a:off x="1831439" y="1406236"/>
            <a:ext cx="5481121" cy="3449781"/>
          </a:xfrm>
          <a:prstGeom prst="rect">
            <a:avLst/>
          </a:prstGeom>
        </p:spPr>
      </p:pic>
    </p:spTree>
    <p:extLst>
      <p:ext uri="{BB962C8B-B14F-4D97-AF65-F5344CB8AC3E}">
        <p14:creationId xmlns:p14="http://schemas.microsoft.com/office/powerpoint/2010/main" val="24369928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Relay Agent</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8" name="Google Shape;297;p26">
            <a:extLst>
              <a:ext uri="{FF2B5EF4-FFF2-40B4-BE49-F238E27FC236}">
                <a16:creationId xmlns:a16="http://schemas.microsoft.com/office/drawing/2014/main" id="{0877C3B5-9A20-32CC-2B64-2E0B8B8D3D07}"/>
              </a:ext>
            </a:extLst>
          </p:cNvPr>
          <p:cNvSpPr txBox="1">
            <a:spLocks noGrp="1"/>
          </p:cNvSpPr>
          <p:nvPr>
            <p:ph type="subTitle" idx="1"/>
          </p:nvPr>
        </p:nvSpPr>
        <p:spPr>
          <a:xfrm>
            <a:off x="311700" y="1378527"/>
            <a:ext cx="8520600" cy="3573913"/>
          </a:xfrm>
          <a:prstGeom prst="rect">
            <a:avLst/>
          </a:prstGeom>
        </p:spPr>
        <p:txBody>
          <a:bodyPr spcFirstLastPara="1" wrap="square" lIns="91425" tIns="91425" rIns="91425" bIns="91425" anchor="t" anchorCtr="0">
            <a:noAutofit/>
          </a:bodyPr>
          <a:lstStyle/>
          <a:p>
            <a:pPr marL="0" indent="0" algn="just"/>
            <a:r>
              <a:rPr lang="pt-PT" sz="1200" dirty="0">
                <a:solidFill>
                  <a:schemeClr val="bg1"/>
                </a:solidFill>
                <a:latin typeface="Avenir Next LT Pro" panose="020B0504020202020204" pitchFamily="34" charset="0"/>
              </a:rPr>
              <a:t>O </a:t>
            </a:r>
            <a:r>
              <a:rPr lang="pt-PT" sz="1200" dirty="0" err="1">
                <a:solidFill>
                  <a:schemeClr val="bg1"/>
                </a:solidFill>
                <a:latin typeface="Avenir Next LT Pro" panose="020B0504020202020204" pitchFamily="34" charset="0"/>
              </a:rPr>
              <a:t>Helper</a:t>
            </a:r>
            <a:r>
              <a:rPr lang="pt-PT" sz="1200" dirty="0">
                <a:solidFill>
                  <a:schemeClr val="bg1"/>
                </a:solidFill>
                <a:latin typeface="Avenir Next LT Pro" panose="020B0504020202020204" pitchFamily="34" charset="0"/>
              </a:rPr>
              <a:t> Address serve para tornar o router um DHCP </a:t>
            </a:r>
            <a:r>
              <a:rPr lang="pt-PT" sz="1200" dirty="0" err="1">
                <a:solidFill>
                  <a:schemeClr val="bg1"/>
                </a:solidFill>
                <a:latin typeface="Avenir Next LT Pro" panose="020B0504020202020204" pitchFamily="34" charset="0"/>
              </a:rPr>
              <a:t>relay</a:t>
            </a:r>
            <a:r>
              <a:rPr lang="pt-PT" sz="1200" dirty="0">
                <a:solidFill>
                  <a:schemeClr val="bg1"/>
                </a:solidFill>
                <a:latin typeface="Avenir Next LT Pro" panose="020B0504020202020204" pitchFamily="34" charset="0"/>
              </a:rPr>
              <a:t>, ou seja, permite que o router saiba para onde tem de encaminhar os </a:t>
            </a:r>
            <a:r>
              <a:rPr lang="pt-PT" sz="1200" dirty="0" err="1">
                <a:solidFill>
                  <a:schemeClr val="bg1"/>
                </a:solidFill>
                <a:latin typeface="Avenir Next LT Pro" panose="020B0504020202020204" pitchFamily="34" charset="0"/>
              </a:rPr>
              <a:t>request’s</a:t>
            </a:r>
            <a:r>
              <a:rPr lang="pt-PT" sz="1200" dirty="0">
                <a:solidFill>
                  <a:schemeClr val="bg1"/>
                </a:solidFill>
                <a:latin typeface="Avenir Next LT Pro" panose="020B0504020202020204" pitchFamily="34" charset="0"/>
              </a:rPr>
              <a:t> dos DHCP </a:t>
            </a:r>
            <a:r>
              <a:rPr lang="pt-PT" sz="1200" dirty="0" err="1">
                <a:solidFill>
                  <a:schemeClr val="bg1"/>
                </a:solidFill>
                <a:latin typeface="Avenir Next LT Pro" panose="020B0504020202020204" pitchFamily="34" charset="0"/>
              </a:rPr>
              <a:t>cliente’s</a:t>
            </a:r>
            <a:r>
              <a:rPr lang="pt-PT" sz="1200" dirty="0">
                <a:solidFill>
                  <a:schemeClr val="bg1"/>
                </a:solidFill>
                <a:latin typeface="Avenir Next LT Pro" panose="020B0504020202020204" pitchFamily="34" charset="0"/>
              </a:rPr>
              <a:t>. Para isso tivemos de executar o comando “ip </a:t>
            </a:r>
            <a:r>
              <a:rPr lang="pt-PT" sz="1200" dirty="0" err="1">
                <a:solidFill>
                  <a:schemeClr val="bg1"/>
                </a:solidFill>
                <a:latin typeface="Avenir Next LT Pro" panose="020B0504020202020204" pitchFamily="34" charset="0"/>
              </a:rPr>
              <a:t>helper-address</a:t>
            </a:r>
            <a:r>
              <a:rPr lang="pt-PT" sz="1200" dirty="0">
                <a:solidFill>
                  <a:schemeClr val="bg1"/>
                </a:solidFill>
                <a:latin typeface="Avenir Next LT Pro" panose="020B0504020202020204" pitchFamily="34" charset="0"/>
              </a:rPr>
              <a:t> &lt;ip&gt;” nas interfaces logicas dos routers 2 e 3. No router 1 nas interfaces ligam aos </a:t>
            </a:r>
            <a:r>
              <a:rPr lang="pt-PT" sz="1200" dirty="0" err="1">
                <a:solidFill>
                  <a:schemeClr val="bg1"/>
                </a:solidFill>
                <a:latin typeface="Avenir Next LT Pro" panose="020B0504020202020204" pitchFamily="34" charset="0"/>
              </a:rPr>
              <a:t>router’s</a:t>
            </a:r>
            <a:r>
              <a:rPr lang="pt-PT" sz="1200" dirty="0">
                <a:solidFill>
                  <a:schemeClr val="bg1"/>
                </a:solidFill>
                <a:latin typeface="Avenir Next LT Pro" panose="020B0504020202020204" pitchFamily="34" charset="0"/>
              </a:rPr>
              <a:t> referidos anteriormente.</a:t>
            </a:r>
          </a:p>
          <a:p>
            <a:pPr marL="0" indent="0"/>
            <a:endParaRPr lang="pt-PT" sz="1200" dirty="0">
              <a:solidFill>
                <a:schemeClr val="bg1"/>
              </a:solidFill>
              <a:latin typeface="Avenir Next LT Pro" panose="020B0504020202020204" pitchFamily="34" charset="0"/>
            </a:endParaRPr>
          </a:p>
          <a:p>
            <a:pPr marL="0" indent="0"/>
            <a:endParaRPr lang="pt-PT" sz="1200" dirty="0">
              <a:solidFill>
                <a:schemeClr val="bg1"/>
              </a:solidFill>
              <a:latin typeface="Avenir Next LT Pro" panose="020B0504020202020204" pitchFamily="34" charset="0"/>
            </a:endParaRPr>
          </a:p>
        </p:txBody>
      </p:sp>
      <p:pic>
        <p:nvPicPr>
          <p:cNvPr id="3" name="Imagem 2">
            <a:extLst>
              <a:ext uri="{FF2B5EF4-FFF2-40B4-BE49-F238E27FC236}">
                <a16:creationId xmlns:a16="http://schemas.microsoft.com/office/drawing/2014/main" id="{27BA7B35-26A6-EA51-4BAE-6889B8752975}"/>
              </a:ext>
            </a:extLst>
          </p:cNvPr>
          <p:cNvPicPr>
            <a:picLocks noChangeAspect="1"/>
          </p:cNvPicPr>
          <p:nvPr/>
        </p:nvPicPr>
        <p:blipFill>
          <a:blip r:embed="rId3"/>
          <a:stretch>
            <a:fillRect/>
          </a:stretch>
        </p:blipFill>
        <p:spPr>
          <a:xfrm>
            <a:off x="3466501" y="2074158"/>
            <a:ext cx="2210998" cy="2878282"/>
          </a:xfrm>
          <a:prstGeom prst="rect">
            <a:avLst/>
          </a:prstGeom>
        </p:spPr>
      </p:pic>
    </p:spTree>
    <p:extLst>
      <p:ext uri="{BB962C8B-B14F-4D97-AF65-F5344CB8AC3E}">
        <p14:creationId xmlns:p14="http://schemas.microsoft.com/office/powerpoint/2010/main" val="37508344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Resultados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 name="Google Shape;297;p26">
            <a:extLst>
              <a:ext uri="{FF2B5EF4-FFF2-40B4-BE49-F238E27FC236}">
                <a16:creationId xmlns:a16="http://schemas.microsoft.com/office/drawing/2014/main" id="{0E6F4C90-EBB8-D8C2-ED73-339A70448447}"/>
              </a:ext>
            </a:extLst>
          </p:cNvPr>
          <p:cNvSpPr txBox="1">
            <a:spLocks/>
          </p:cNvSpPr>
          <p:nvPr/>
        </p:nvSpPr>
        <p:spPr>
          <a:xfrm>
            <a:off x="311700" y="1251150"/>
            <a:ext cx="8520600" cy="4321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9pPr>
          </a:lstStyle>
          <a:p>
            <a:pPr marL="0" indent="0" algn="just"/>
            <a:endParaRPr lang="pt-PT" sz="1200" dirty="0">
              <a:solidFill>
                <a:schemeClr val="bg1"/>
              </a:solidFill>
              <a:latin typeface="Avenir Next LT Pro" panose="020B0504020202020204" pitchFamily="34" charset="0"/>
            </a:endParaRPr>
          </a:p>
        </p:txBody>
      </p:sp>
      <p:pic>
        <p:nvPicPr>
          <p:cNvPr id="7" name="Imagem 6">
            <a:extLst>
              <a:ext uri="{FF2B5EF4-FFF2-40B4-BE49-F238E27FC236}">
                <a16:creationId xmlns:a16="http://schemas.microsoft.com/office/drawing/2014/main" id="{C5050BDC-FBE0-F062-1082-9DA5535D4D8A}"/>
              </a:ext>
            </a:extLst>
          </p:cNvPr>
          <p:cNvPicPr>
            <a:picLocks noChangeAspect="1"/>
          </p:cNvPicPr>
          <p:nvPr/>
        </p:nvPicPr>
        <p:blipFill>
          <a:blip r:embed="rId3"/>
          <a:stretch>
            <a:fillRect/>
          </a:stretch>
        </p:blipFill>
        <p:spPr>
          <a:xfrm>
            <a:off x="1106520" y="1696260"/>
            <a:ext cx="6930960" cy="1750979"/>
          </a:xfrm>
          <a:prstGeom prst="rect">
            <a:avLst/>
          </a:prstGeom>
        </p:spPr>
      </p:pic>
    </p:spTree>
    <p:extLst>
      <p:ext uri="{BB962C8B-B14F-4D97-AF65-F5344CB8AC3E}">
        <p14:creationId xmlns:p14="http://schemas.microsoft.com/office/powerpoint/2010/main" val="22341573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7" name="Google Shape;447;p29"/>
          <p:cNvSpPr/>
          <p:nvPr/>
        </p:nvSpPr>
        <p:spPr>
          <a:xfrm rot="10800000">
            <a:off x="5511050" y="188585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258820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solidFill>
                  <a:srgbClr val="FFFFFF"/>
                </a:solidFill>
                <a:latin typeface="Share Tech" panose="00000500000000000000" pitchFamily="2" charset="0"/>
              </a:rPr>
              <a:t>DNS</a:t>
            </a:r>
            <a:endParaRPr sz="3200" dirty="0">
              <a:solidFill>
                <a:srgbClr val="FFFFFF"/>
              </a:solidFill>
              <a:latin typeface="Share Tech" panose="00000500000000000000" pitchFamily="2" charset="0"/>
            </a:endParaRPr>
          </a:p>
        </p:txBody>
      </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txBox="1">
            <a:spLocks noGrp="1"/>
          </p:cNvSpPr>
          <p:nvPr>
            <p:ph type="ctrTitle" idx="2"/>
          </p:nvPr>
        </p:nvSpPr>
        <p:spPr>
          <a:xfrm>
            <a:off x="5393881" y="2588194"/>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1885838"/>
            <a:ext cx="2076000" cy="3810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1200" b="1" dirty="0">
                <a:solidFill>
                  <a:srgbClr val="0E2A47"/>
                </a:solidFill>
                <a:latin typeface="Avenir Next LT Pro" panose="020B0504020202020204" pitchFamily="34" charset="0"/>
              </a:rPr>
              <a:t>Configuração</a:t>
            </a:r>
          </a:p>
        </p:txBody>
      </p:sp>
      <p:sp>
        <p:nvSpPr>
          <p:cNvPr id="135" name="Google Shape;451;p29">
            <a:extLst>
              <a:ext uri="{FF2B5EF4-FFF2-40B4-BE49-F238E27FC236}">
                <a16:creationId xmlns:a16="http://schemas.microsoft.com/office/drawing/2014/main" id="{D4DD6663-9850-97E8-94B2-FEC65C6B16B5}"/>
              </a:ext>
            </a:extLst>
          </p:cNvPr>
          <p:cNvSpPr/>
          <p:nvPr/>
        </p:nvSpPr>
        <p:spPr>
          <a:xfrm>
            <a:off x="7903950" y="186440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54;p29">
            <a:extLst>
              <a:ext uri="{FF2B5EF4-FFF2-40B4-BE49-F238E27FC236}">
                <a16:creationId xmlns:a16="http://schemas.microsoft.com/office/drawing/2014/main" id="{D7951252-24AD-DBC8-0D83-90807EA3E241}"/>
              </a:ext>
            </a:extLst>
          </p:cNvPr>
          <p:cNvSpPr/>
          <p:nvPr/>
        </p:nvSpPr>
        <p:spPr>
          <a:xfrm>
            <a:off x="7903950" y="2566757"/>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013;p37">
            <a:extLst>
              <a:ext uri="{FF2B5EF4-FFF2-40B4-BE49-F238E27FC236}">
                <a16:creationId xmlns:a16="http://schemas.microsoft.com/office/drawing/2014/main" id="{2E756206-6C78-179C-7EB0-A86F04EEEDFE}"/>
              </a:ext>
            </a:extLst>
          </p:cNvPr>
          <p:cNvSpPr/>
          <p:nvPr/>
        </p:nvSpPr>
        <p:spPr>
          <a:xfrm>
            <a:off x="8048874" y="1928993"/>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14;p37">
            <a:extLst>
              <a:ext uri="{FF2B5EF4-FFF2-40B4-BE49-F238E27FC236}">
                <a16:creationId xmlns:a16="http://schemas.microsoft.com/office/drawing/2014/main" id="{C0FEBD5E-D7E4-7B1C-8A74-D6D93F29EAEC}"/>
              </a:ext>
            </a:extLst>
          </p:cNvPr>
          <p:cNvSpPr/>
          <p:nvPr/>
        </p:nvSpPr>
        <p:spPr>
          <a:xfrm>
            <a:off x="8070519" y="1968947"/>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15;p37">
            <a:extLst>
              <a:ext uri="{FF2B5EF4-FFF2-40B4-BE49-F238E27FC236}">
                <a16:creationId xmlns:a16="http://schemas.microsoft.com/office/drawing/2014/main" id="{4E9B2A49-47E0-F528-C948-D822DFAE5763}"/>
              </a:ext>
            </a:extLst>
          </p:cNvPr>
          <p:cNvSpPr/>
          <p:nvPr/>
        </p:nvSpPr>
        <p:spPr>
          <a:xfrm>
            <a:off x="7998097" y="2092162"/>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16;p37">
            <a:extLst>
              <a:ext uri="{FF2B5EF4-FFF2-40B4-BE49-F238E27FC236}">
                <a16:creationId xmlns:a16="http://schemas.microsoft.com/office/drawing/2014/main" id="{B2E42BBA-6345-C857-B585-5FFAF0370278}"/>
              </a:ext>
            </a:extLst>
          </p:cNvPr>
          <p:cNvSpPr/>
          <p:nvPr/>
        </p:nvSpPr>
        <p:spPr>
          <a:xfrm>
            <a:off x="8015576" y="2121294"/>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8729;p58">
            <a:extLst>
              <a:ext uri="{FF2B5EF4-FFF2-40B4-BE49-F238E27FC236}">
                <a16:creationId xmlns:a16="http://schemas.microsoft.com/office/drawing/2014/main" id="{41C248EC-4D03-FD5A-FB80-3D099B2E7149}"/>
              </a:ext>
            </a:extLst>
          </p:cNvPr>
          <p:cNvGrpSpPr/>
          <p:nvPr/>
        </p:nvGrpSpPr>
        <p:grpSpPr>
          <a:xfrm>
            <a:off x="7995218" y="2656706"/>
            <a:ext cx="241365" cy="244002"/>
            <a:chOff x="-2668225" y="3239075"/>
            <a:chExt cx="288300" cy="291450"/>
          </a:xfrm>
          <a:solidFill>
            <a:srgbClr val="0E2A47"/>
          </a:solidFill>
        </p:grpSpPr>
        <p:sp>
          <p:nvSpPr>
            <p:cNvPr id="148" name="Google Shape;8730;p58">
              <a:extLst>
                <a:ext uri="{FF2B5EF4-FFF2-40B4-BE49-F238E27FC236}">
                  <a16:creationId xmlns:a16="http://schemas.microsoft.com/office/drawing/2014/main" id="{366AF646-912E-C236-7F5F-0013A2362A3A}"/>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1;p58">
              <a:extLst>
                <a:ext uri="{FF2B5EF4-FFF2-40B4-BE49-F238E27FC236}">
                  <a16:creationId xmlns:a16="http://schemas.microsoft.com/office/drawing/2014/main" id="{AF42B9D1-FB3C-04FD-D506-C05EBF5037C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2;p58">
              <a:extLst>
                <a:ext uri="{FF2B5EF4-FFF2-40B4-BE49-F238E27FC236}">
                  <a16:creationId xmlns:a16="http://schemas.microsoft.com/office/drawing/2014/main" id="{F9AD9C99-A7F5-7E22-4F6C-9CAD757C76C0}"/>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733;p58">
              <a:extLst>
                <a:ext uri="{FF2B5EF4-FFF2-40B4-BE49-F238E27FC236}">
                  <a16:creationId xmlns:a16="http://schemas.microsoft.com/office/drawing/2014/main" id="{187D27B0-937F-BF2B-2FC2-FBC08F246F0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734;p58">
              <a:extLst>
                <a:ext uri="{FF2B5EF4-FFF2-40B4-BE49-F238E27FC236}">
                  <a16:creationId xmlns:a16="http://schemas.microsoft.com/office/drawing/2014/main" id="{5149B27C-8662-503C-D71D-2A8595EB5A90}"/>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166479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Configuração</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 name="Google Shape;297;p26">
            <a:extLst>
              <a:ext uri="{FF2B5EF4-FFF2-40B4-BE49-F238E27FC236}">
                <a16:creationId xmlns:a16="http://schemas.microsoft.com/office/drawing/2014/main" id="{0E6F4C90-EBB8-D8C2-ED73-339A70448447}"/>
              </a:ext>
            </a:extLst>
          </p:cNvPr>
          <p:cNvSpPr txBox="1">
            <a:spLocks/>
          </p:cNvSpPr>
          <p:nvPr/>
        </p:nvSpPr>
        <p:spPr>
          <a:xfrm>
            <a:off x="311700" y="1251150"/>
            <a:ext cx="8520600" cy="4321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9pPr>
          </a:lstStyle>
          <a:p>
            <a:pPr marL="0" indent="0" algn="just"/>
            <a:endParaRPr lang="pt-PT" sz="1200" dirty="0">
              <a:solidFill>
                <a:schemeClr val="bg1"/>
              </a:solidFill>
              <a:latin typeface="Avenir Next LT Pro" panose="020B0504020202020204" pitchFamily="34" charset="0"/>
            </a:endParaRPr>
          </a:p>
        </p:txBody>
      </p:sp>
      <p:pic>
        <p:nvPicPr>
          <p:cNvPr id="3" name="Imagem 2">
            <a:extLst>
              <a:ext uri="{FF2B5EF4-FFF2-40B4-BE49-F238E27FC236}">
                <a16:creationId xmlns:a16="http://schemas.microsoft.com/office/drawing/2014/main" id="{540AD13F-EC6D-BA0B-35F7-6F7BBECCCED4}"/>
              </a:ext>
            </a:extLst>
          </p:cNvPr>
          <p:cNvPicPr>
            <a:picLocks noChangeAspect="1"/>
          </p:cNvPicPr>
          <p:nvPr/>
        </p:nvPicPr>
        <p:blipFill>
          <a:blip r:embed="rId3"/>
          <a:stretch>
            <a:fillRect/>
          </a:stretch>
        </p:blipFill>
        <p:spPr>
          <a:xfrm>
            <a:off x="2165263" y="1683324"/>
            <a:ext cx="4813473" cy="2806970"/>
          </a:xfrm>
          <a:prstGeom prst="rect">
            <a:avLst/>
          </a:prstGeom>
        </p:spPr>
      </p:pic>
    </p:spTree>
    <p:extLst>
      <p:ext uri="{BB962C8B-B14F-4D97-AF65-F5344CB8AC3E}">
        <p14:creationId xmlns:p14="http://schemas.microsoft.com/office/powerpoint/2010/main" val="34258190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Resultados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 name="Google Shape;297;p26">
            <a:extLst>
              <a:ext uri="{FF2B5EF4-FFF2-40B4-BE49-F238E27FC236}">
                <a16:creationId xmlns:a16="http://schemas.microsoft.com/office/drawing/2014/main" id="{0E6F4C90-EBB8-D8C2-ED73-339A70448447}"/>
              </a:ext>
            </a:extLst>
          </p:cNvPr>
          <p:cNvSpPr txBox="1">
            <a:spLocks/>
          </p:cNvSpPr>
          <p:nvPr/>
        </p:nvSpPr>
        <p:spPr>
          <a:xfrm>
            <a:off x="311700" y="1251150"/>
            <a:ext cx="8520600" cy="4321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9pPr>
          </a:lstStyle>
          <a:p>
            <a:pPr marL="0" indent="0" algn="just"/>
            <a:endParaRPr lang="pt-PT" sz="1200" dirty="0">
              <a:solidFill>
                <a:schemeClr val="bg1"/>
              </a:solidFill>
              <a:latin typeface="Avenir Next LT Pro" panose="020B0504020202020204" pitchFamily="34" charset="0"/>
            </a:endParaRPr>
          </a:p>
        </p:txBody>
      </p:sp>
      <p:pic>
        <p:nvPicPr>
          <p:cNvPr id="3" name="Imagem 2">
            <a:extLst>
              <a:ext uri="{FF2B5EF4-FFF2-40B4-BE49-F238E27FC236}">
                <a16:creationId xmlns:a16="http://schemas.microsoft.com/office/drawing/2014/main" id="{E2E0BC04-CDB5-1231-896F-AE27C01F0CBA}"/>
              </a:ext>
            </a:extLst>
          </p:cNvPr>
          <p:cNvPicPr>
            <a:picLocks noChangeAspect="1"/>
          </p:cNvPicPr>
          <p:nvPr/>
        </p:nvPicPr>
        <p:blipFill>
          <a:blip r:embed="rId3"/>
          <a:stretch>
            <a:fillRect/>
          </a:stretch>
        </p:blipFill>
        <p:spPr>
          <a:xfrm>
            <a:off x="2533365" y="1582231"/>
            <a:ext cx="4077269" cy="3115110"/>
          </a:xfrm>
          <a:prstGeom prst="rect">
            <a:avLst/>
          </a:prstGeom>
        </p:spPr>
      </p:pic>
    </p:spTree>
    <p:extLst>
      <p:ext uri="{BB962C8B-B14F-4D97-AF65-F5344CB8AC3E}">
        <p14:creationId xmlns:p14="http://schemas.microsoft.com/office/powerpoint/2010/main" val="1163458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7" name="Google Shape;447;p29"/>
          <p:cNvSpPr/>
          <p:nvPr/>
        </p:nvSpPr>
        <p:spPr>
          <a:xfrm rot="10800000">
            <a:off x="5511050" y="188585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258820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solidFill>
                  <a:srgbClr val="FFFFFF"/>
                </a:solidFill>
                <a:latin typeface="Share Tech" panose="00000500000000000000" pitchFamily="2" charset="0"/>
              </a:rPr>
              <a:t>N</a:t>
            </a:r>
            <a:r>
              <a:rPr lang="pt-PT" sz="3200" dirty="0">
                <a:solidFill>
                  <a:srgbClr val="FFFFFF"/>
                </a:solidFill>
                <a:latin typeface="Share Tech" panose="00000500000000000000" pitchFamily="2" charset="0"/>
              </a:rPr>
              <a:t>a</a:t>
            </a:r>
            <a:r>
              <a:rPr lang="es" sz="3200" dirty="0">
                <a:solidFill>
                  <a:srgbClr val="FFFFFF"/>
                </a:solidFill>
                <a:latin typeface="Share Tech" panose="00000500000000000000" pitchFamily="2" charset="0"/>
              </a:rPr>
              <a:t>tive VLAN</a:t>
            </a:r>
            <a:endParaRPr sz="3200" dirty="0">
              <a:solidFill>
                <a:srgbClr val="FFFFFF"/>
              </a:solidFill>
              <a:latin typeface="Share Tech" panose="00000500000000000000" pitchFamily="2" charset="0"/>
            </a:endParaRPr>
          </a:p>
        </p:txBody>
      </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txBox="1">
            <a:spLocks noGrp="1"/>
          </p:cNvSpPr>
          <p:nvPr>
            <p:ph type="ctrTitle" idx="2"/>
          </p:nvPr>
        </p:nvSpPr>
        <p:spPr>
          <a:xfrm>
            <a:off x="5393881" y="2588194"/>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1885838"/>
            <a:ext cx="2076000" cy="3810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1200" b="1" dirty="0">
                <a:solidFill>
                  <a:srgbClr val="0E2A47"/>
                </a:solidFill>
                <a:latin typeface="Avenir Next LT Pro" panose="020B0504020202020204" pitchFamily="34" charset="0"/>
              </a:rPr>
              <a:t>Configuração</a:t>
            </a:r>
          </a:p>
        </p:txBody>
      </p:sp>
      <p:sp>
        <p:nvSpPr>
          <p:cNvPr id="135" name="Google Shape;451;p29">
            <a:extLst>
              <a:ext uri="{FF2B5EF4-FFF2-40B4-BE49-F238E27FC236}">
                <a16:creationId xmlns:a16="http://schemas.microsoft.com/office/drawing/2014/main" id="{D4DD6663-9850-97E8-94B2-FEC65C6B16B5}"/>
              </a:ext>
            </a:extLst>
          </p:cNvPr>
          <p:cNvSpPr/>
          <p:nvPr/>
        </p:nvSpPr>
        <p:spPr>
          <a:xfrm>
            <a:off x="7903950" y="186440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54;p29">
            <a:extLst>
              <a:ext uri="{FF2B5EF4-FFF2-40B4-BE49-F238E27FC236}">
                <a16:creationId xmlns:a16="http://schemas.microsoft.com/office/drawing/2014/main" id="{D7951252-24AD-DBC8-0D83-90807EA3E241}"/>
              </a:ext>
            </a:extLst>
          </p:cNvPr>
          <p:cNvSpPr/>
          <p:nvPr/>
        </p:nvSpPr>
        <p:spPr>
          <a:xfrm>
            <a:off x="7903950" y="2566757"/>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013;p37">
            <a:extLst>
              <a:ext uri="{FF2B5EF4-FFF2-40B4-BE49-F238E27FC236}">
                <a16:creationId xmlns:a16="http://schemas.microsoft.com/office/drawing/2014/main" id="{2E756206-6C78-179C-7EB0-A86F04EEEDFE}"/>
              </a:ext>
            </a:extLst>
          </p:cNvPr>
          <p:cNvSpPr/>
          <p:nvPr/>
        </p:nvSpPr>
        <p:spPr>
          <a:xfrm>
            <a:off x="8048874" y="1928993"/>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14;p37">
            <a:extLst>
              <a:ext uri="{FF2B5EF4-FFF2-40B4-BE49-F238E27FC236}">
                <a16:creationId xmlns:a16="http://schemas.microsoft.com/office/drawing/2014/main" id="{C0FEBD5E-D7E4-7B1C-8A74-D6D93F29EAEC}"/>
              </a:ext>
            </a:extLst>
          </p:cNvPr>
          <p:cNvSpPr/>
          <p:nvPr/>
        </p:nvSpPr>
        <p:spPr>
          <a:xfrm>
            <a:off x="8070519" y="1968947"/>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15;p37">
            <a:extLst>
              <a:ext uri="{FF2B5EF4-FFF2-40B4-BE49-F238E27FC236}">
                <a16:creationId xmlns:a16="http://schemas.microsoft.com/office/drawing/2014/main" id="{4E9B2A49-47E0-F528-C948-D822DFAE5763}"/>
              </a:ext>
            </a:extLst>
          </p:cNvPr>
          <p:cNvSpPr/>
          <p:nvPr/>
        </p:nvSpPr>
        <p:spPr>
          <a:xfrm>
            <a:off x="7998097" y="2092162"/>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16;p37">
            <a:extLst>
              <a:ext uri="{FF2B5EF4-FFF2-40B4-BE49-F238E27FC236}">
                <a16:creationId xmlns:a16="http://schemas.microsoft.com/office/drawing/2014/main" id="{B2E42BBA-6345-C857-B585-5FFAF0370278}"/>
              </a:ext>
            </a:extLst>
          </p:cNvPr>
          <p:cNvSpPr/>
          <p:nvPr/>
        </p:nvSpPr>
        <p:spPr>
          <a:xfrm>
            <a:off x="8015576" y="2121294"/>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8729;p58">
            <a:extLst>
              <a:ext uri="{FF2B5EF4-FFF2-40B4-BE49-F238E27FC236}">
                <a16:creationId xmlns:a16="http://schemas.microsoft.com/office/drawing/2014/main" id="{41C248EC-4D03-FD5A-FB80-3D099B2E7149}"/>
              </a:ext>
            </a:extLst>
          </p:cNvPr>
          <p:cNvGrpSpPr/>
          <p:nvPr/>
        </p:nvGrpSpPr>
        <p:grpSpPr>
          <a:xfrm>
            <a:off x="7995218" y="2656706"/>
            <a:ext cx="241365" cy="244002"/>
            <a:chOff x="-2668225" y="3239075"/>
            <a:chExt cx="288300" cy="291450"/>
          </a:xfrm>
          <a:solidFill>
            <a:srgbClr val="0E2A47"/>
          </a:solidFill>
        </p:grpSpPr>
        <p:sp>
          <p:nvSpPr>
            <p:cNvPr id="148" name="Google Shape;8730;p58">
              <a:extLst>
                <a:ext uri="{FF2B5EF4-FFF2-40B4-BE49-F238E27FC236}">
                  <a16:creationId xmlns:a16="http://schemas.microsoft.com/office/drawing/2014/main" id="{366AF646-912E-C236-7F5F-0013A2362A3A}"/>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1;p58">
              <a:extLst>
                <a:ext uri="{FF2B5EF4-FFF2-40B4-BE49-F238E27FC236}">
                  <a16:creationId xmlns:a16="http://schemas.microsoft.com/office/drawing/2014/main" id="{AF42B9D1-FB3C-04FD-D506-C05EBF5037C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2;p58">
              <a:extLst>
                <a:ext uri="{FF2B5EF4-FFF2-40B4-BE49-F238E27FC236}">
                  <a16:creationId xmlns:a16="http://schemas.microsoft.com/office/drawing/2014/main" id="{F9AD9C99-A7F5-7E22-4F6C-9CAD757C76C0}"/>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733;p58">
              <a:extLst>
                <a:ext uri="{FF2B5EF4-FFF2-40B4-BE49-F238E27FC236}">
                  <a16:creationId xmlns:a16="http://schemas.microsoft.com/office/drawing/2014/main" id="{187D27B0-937F-BF2B-2FC2-FBC08F246F0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734;p58">
              <a:extLst>
                <a:ext uri="{FF2B5EF4-FFF2-40B4-BE49-F238E27FC236}">
                  <a16:creationId xmlns:a16="http://schemas.microsoft.com/office/drawing/2014/main" id="{5149B27C-8662-503C-D71D-2A8595EB5A90}"/>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335556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Configuração e Resultados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8" name="Google Shape;297;p26">
            <a:extLst>
              <a:ext uri="{FF2B5EF4-FFF2-40B4-BE49-F238E27FC236}">
                <a16:creationId xmlns:a16="http://schemas.microsoft.com/office/drawing/2014/main" id="{0877C3B5-9A20-32CC-2B64-2E0B8B8D3D07}"/>
              </a:ext>
            </a:extLst>
          </p:cNvPr>
          <p:cNvSpPr txBox="1">
            <a:spLocks noGrp="1"/>
          </p:cNvSpPr>
          <p:nvPr>
            <p:ph type="subTitle" idx="1"/>
          </p:nvPr>
        </p:nvSpPr>
        <p:spPr>
          <a:xfrm>
            <a:off x="311700" y="1378527"/>
            <a:ext cx="8520600" cy="3573913"/>
          </a:xfrm>
          <a:prstGeom prst="rect">
            <a:avLst/>
          </a:prstGeom>
        </p:spPr>
        <p:txBody>
          <a:bodyPr spcFirstLastPara="1" wrap="square" lIns="91425" tIns="91425" rIns="91425" bIns="91425" anchor="t" anchorCtr="0">
            <a:noAutofit/>
          </a:bodyPr>
          <a:lstStyle/>
          <a:p>
            <a:pPr marL="0" indent="0" algn="just"/>
            <a:r>
              <a:rPr lang="pt-PT" sz="1200" dirty="0">
                <a:solidFill>
                  <a:schemeClr val="bg1"/>
                </a:solidFill>
                <a:latin typeface="Avenir Next LT Pro" panose="020B0504020202020204" pitchFamily="34" charset="0"/>
              </a:rPr>
              <a:t>A </a:t>
            </a:r>
            <a:r>
              <a:rPr lang="pt-PT" sz="1200" dirty="0" err="1">
                <a:solidFill>
                  <a:schemeClr val="bg1"/>
                </a:solidFill>
                <a:latin typeface="Avenir Next LT Pro" panose="020B0504020202020204" pitchFamily="34" charset="0"/>
              </a:rPr>
              <a:t>Native</a:t>
            </a:r>
            <a:r>
              <a:rPr lang="pt-PT" sz="1200" dirty="0">
                <a:solidFill>
                  <a:schemeClr val="bg1"/>
                </a:solidFill>
                <a:latin typeface="Avenir Next LT Pro" panose="020B0504020202020204" pitchFamily="34" charset="0"/>
              </a:rPr>
              <a:t> VLAN é uma VLAN que não é etiquetada, ou seja, faz com que exista retrocompatibilidade entre equipamentos mais recentes e mais antigos. A nossa </a:t>
            </a:r>
            <a:r>
              <a:rPr lang="pt-PT" sz="1200" dirty="0" err="1">
                <a:solidFill>
                  <a:schemeClr val="bg1"/>
                </a:solidFill>
                <a:latin typeface="Avenir Next LT Pro" panose="020B0504020202020204" pitchFamily="34" charset="0"/>
              </a:rPr>
              <a:t>Native</a:t>
            </a:r>
            <a:r>
              <a:rPr lang="pt-PT" sz="1200" dirty="0">
                <a:solidFill>
                  <a:schemeClr val="bg1"/>
                </a:solidFill>
                <a:latin typeface="Avenir Next LT Pro" panose="020B0504020202020204" pitchFamily="34" charset="0"/>
              </a:rPr>
              <a:t> VLAN é a VALN destinada aos Convidados, “</a:t>
            </a:r>
            <a:r>
              <a:rPr lang="pt-PT" sz="1200" dirty="0" err="1">
                <a:solidFill>
                  <a:schemeClr val="bg1"/>
                </a:solidFill>
                <a:latin typeface="Avenir Next LT Pro" panose="020B0504020202020204" pitchFamily="34" charset="0"/>
              </a:rPr>
              <a:t>guest</a:t>
            </a:r>
            <a:r>
              <a:rPr lang="pt-PT" sz="1200" dirty="0">
                <a:solidFill>
                  <a:schemeClr val="bg1"/>
                </a:solidFill>
                <a:latin typeface="Avenir Next LT Pro" panose="020B0504020202020204" pitchFamily="34" charset="0"/>
              </a:rPr>
              <a:t>”.</a:t>
            </a:r>
          </a:p>
          <a:p>
            <a:pPr marL="0" indent="0" algn="just"/>
            <a:endParaRPr lang="pt-PT" sz="1200" dirty="0">
              <a:solidFill>
                <a:schemeClr val="bg1"/>
              </a:solidFill>
              <a:latin typeface="Avenir Next LT Pro" panose="020B0504020202020204" pitchFamily="34" charset="0"/>
            </a:endParaRPr>
          </a:p>
          <a:p>
            <a:pPr marL="0" indent="0" algn="just"/>
            <a:r>
              <a:rPr lang="pt-PT" sz="1200" dirty="0">
                <a:solidFill>
                  <a:schemeClr val="bg1"/>
                </a:solidFill>
                <a:latin typeface="Avenir Next LT Pro" panose="020B0504020202020204" pitchFamily="34" charset="0"/>
              </a:rPr>
              <a:t>Para esta configuração utilizamos o comando “</a:t>
            </a:r>
            <a:r>
              <a:rPr lang="pt-PT" sz="1200" dirty="0" err="1">
                <a:solidFill>
                  <a:schemeClr val="bg1"/>
                </a:solidFill>
                <a:latin typeface="Avenir Next LT Pro" panose="020B0504020202020204" pitchFamily="34" charset="0"/>
              </a:rPr>
              <a:t>switchport</a:t>
            </a:r>
            <a:r>
              <a:rPr lang="pt-PT" sz="1200" dirty="0">
                <a:solidFill>
                  <a:schemeClr val="bg1"/>
                </a:solidFill>
                <a:latin typeface="Avenir Next LT Pro" panose="020B0504020202020204" pitchFamily="34" charset="0"/>
              </a:rPr>
              <a:t> </a:t>
            </a:r>
            <a:r>
              <a:rPr lang="pt-PT" sz="1200" dirty="0" err="1">
                <a:solidFill>
                  <a:schemeClr val="bg1"/>
                </a:solidFill>
                <a:latin typeface="Avenir Next LT Pro" panose="020B0504020202020204" pitchFamily="34" charset="0"/>
              </a:rPr>
              <a:t>trunk</a:t>
            </a:r>
            <a:r>
              <a:rPr lang="pt-PT" sz="1200" dirty="0">
                <a:solidFill>
                  <a:schemeClr val="bg1"/>
                </a:solidFill>
                <a:latin typeface="Avenir Next LT Pro" panose="020B0504020202020204" pitchFamily="34" charset="0"/>
              </a:rPr>
              <a:t> </a:t>
            </a:r>
            <a:r>
              <a:rPr lang="pt-PT" sz="1200" dirty="0" err="1">
                <a:solidFill>
                  <a:schemeClr val="bg1"/>
                </a:solidFill>
                <a:latin typeface="Avenir Next LT Pro" panose="020B0504020202020204" pitchFamily="34" charset="0"/>
              </a:rPr>
              <a:t>native</a:t>
            </a:r>
            <a:r>
              <a:rPr lang="pt-PT" sz="1200" dirty="0">
                <a:solidFill>
                  <a:schemeClr val="bg1"/>
                </a:solidFill>
                <a:latin typeface="Avenir Next LT Pro" panose="020B0504020202020204" pitchFamily="34" charset="0"/>
              </a:rPr>
              <a:t> </a:t>
            </a:r>
            <a:r>
              <a:rPr lang="pt-PT" sz="1200" dirty="0" err="1">
                <a:solidFill>
                  <a:schemeClr val="bg1"/>
                </a:solidFill>
                <a:latin typeface="Avenir Next LT Pro" panose="020B0504020202020204" pitchFamily="34" charset="0"/>
              </a:rPr>
              <a:t>vlan</a:t>
            </a:r>
            <a:r>
              <a:rPr lang="pt-PT" sz="1200" dirty="0">
                <a:solidFill>
                  <a:schemeClr val="bg1"/>
                </a:solidFill>
                <a:latin typeface="Avenir Next LT Pro" panose="020B0504020202020204" pitchFamily="34" charset="0"/>
              </a:rPr>
              <a:t> 14” em todas as interfaces configuradas em modo </a:t>
            </a:r>
            <a:r>
              <a:rPr lang="pt-PT" sz="1200" dirty="0" err="1">
                <a:solidFill>
                  <a:schemeClr val="bg1"/>
                </a:solidFill>
                <a:latin typeface="Avenir Next LT Pro" panose="020B0504020202020204" pitchFamily="34" charset="0"/>
              </a:rPr>
              <a:t>Trunk</a:t>
            </a:r>
            <a:r>
              <a:rPr lang="pt-PT" sz="1200" dirty="0">
                <a:solidFill>
                  <a:schemeClr val="bg1"/>
                </a:solidFill>
                <a:latin typeface="Avenir Next LT Pro" panose="020B0504020202020204" pitchFamily="34" charset="0"/>
              </a:rPr>
              <a:t> nesse Switch.</a:t>
            </a:r>
          </a:p>
        </p:txBody>
      </p:sp>
      <p:pic>
        <p:nvPicPr>
          <p:cNvPr id="1026" name="Picture 2">
            <a:extLst>
              <a:ext uri="{FF2B5EF4-FFF2-40B4-BE49-F238E27FC236}">
                <a16:creationId xmlns:a16="http://schemas.microsoft.com/office/drawing/2014/main" id="{3FE529F1-AD51-5C06-E309-0982D80AB6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1160" y="2800349"/>
            <a:ext cx="6681680" cy="1321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87797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7" name="Google Shape;447;p29"/>
          <p:cNvSpPr/>
          <p:nvPr/>
        </p:nvSpPr>
        <p:spPr>
          <a:xfrm rot="10800000">
            <a:off x="5511050" y="188585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258820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3200" dirty="0">
                <a:solidFill>
                  <a:srgbClr val="FFFFFF"/>
                </a:solidFill>
                <a:latin typeface="Share Tech" panose="00000500000000000000" pitchFamily="2" charset="0"/>
              </a:rPr>
              <a:t>Access </a:t>
            </a:r>
            <a:r>
              <a:rPr lang="pt-PT" sz="3200" dirty="0" err="1">
                <a:solidFill>
                  <a:srgbClr val="FFFFFF"/>
                </a:solidFill>
                <a:latin typeface="Share Tech" panose="00000500000000000000" pitchFamily="2" charset="0"/>
              </a:rPr>
              <a:t>List’s</a:t>
            </a:r>
            <a:endParaRPr sz="3200" dirty="0">
              <a:solidFill>
                <a:srgbClr val="FFFFFF"/>
              </a:solidFill>
              <a:latin typeface="Share Tech" panose="00000500000000000000" pitchFamily="2" charset="0"/>
            </a:endParaRPr>
          </a:p>
        </p:txBody>
      </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txBox="1">
            <a:spLocks noGrp="1"/>
          </p:cNvSpPr>
          <p:nvPr>
            <p:ph type="ctrTitle" idx="2"/>
          </p:nvPr>
        </p:nvSpPr>
        <p:spPr>
          <a:xfrm>
            <a:off x="5393881" y="2588194"/>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XX</a:t>
            </a:r>
            <a:endParaRPr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1885838"/>
            <a:ext cx="2076000" cy="3810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1200" b="1" dirty="0">
                <a:solidFill>
                  <a:srgbClr val="0E2A47"/>
                </a:solidFill>
                <a:latin typeface="Avenir Next LT Pro" panose="020B0504020202020204" pitchFamily="34" charset="0"/>
              </a:rPr>
              <a:t>XX</a:t>
            </a:r>
          </a:p>
        </p:txBody>
      </p:sp>
      <p:sp>
        <p:nvSpPr>
          <p:cNvPr id="135" name="Google Shape;451;p29">
            <a:extLst>
              <a:ext uri="{FF2B5EF4-FFF2-40B4-BE49-F238E27FC236}">
                <a16:creationId xmlns:a16="http://schemas.microsoft.com/office/drawing/2014/main" id="{D4DD6663-9850-97E8-94B2-FEC65C6B16B5}"/>
              </a:ext>
            </a:extLst>
          </p:cNvPr>
          <p:cNvSpPr/>
          <p:nvPr/>
        </p:nvSpPr>
        <p:spPr>
          <a:xfrm>
            <a:off x="7903950" y="186440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54;p29">
            <a:extLst>
              <a:ext uri="{FF2B5EF4-FFF2-40B4-BE49-F238E27FC236}">
                <a16:creationId xmlns:a16="http://schemas.microsoft.com/office/drawing/2014/main" id="{D7951252-24AD-DBC8-0D83-90807EA3E241}"/>
              </a:ext>
            </a:extLst>
          </p:cNvPr>
          <p:cNvSpPr/>
          <p:nvPr/>
        </p:nvSpPr>
        <p:spPr>
          <a:xfrm>
            <a:off x="7903950" y="2566757"/>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013;p37">
            <a:extLst>
              <a:ext uri="{FF2B5EF4-FFF2-40B4-BE49-F238E27FC236}">
                <a16:creationId xmlns:a16="http://schemas.microsoft.com/office/drawing/2014/main" id="{2E756206-6C78-179C-7EB0-A86F04EEEDFE}"/>
              </a:ext>
            </a:extLst>
          </p:cNvPr>
          <p:cNvSpPr/>
          <p:nvPr/>
        </p:nvSpPr>
        <p:spPr>
          <a:xfrm>
            <a:off x="8048874" y="1928993"/>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14;p37">
            <a:extLst>
              <a:ext uri="{FF2B5EF4-FFF2-40B4-BE49-F238E27FC236}">
                <a16:creationId xmlns:a16="http://schemas.microsoft.com/office/drawing/2014/main" id="{C0FEBD5E-D7E4-7B1C-8A74-D6D93F29EAEC}"/>
              </a:ext>
            </a:extLst>
          </p:cNvPr>
          <p:cNvSpPr/>
          <p:nvPr/>
        </p:nvSpPr>
        <p:spPr>
          <a:xfrm>
            <a:off x="8070519" y="1968947"/>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15;p37">
            <a:extLst>
              <a:ext uri="{FF2B5EF4-FFF2-40B4-BE49-F238E27FC236}">
                <a16:creationId xmlns:a16="http://schemas.microsoft.com/office/drawing/2014/main" id="{4E9B2A49-47E0-F528-C948-D822DFAE5763}"/>
              </a:ext>
            </a:extLst>
          </p:cNvPr>
          <p:cNvSpPr/>
          <p:nvPr/>
        </p:nvSpPr>
        <p:spPr>
          <a:xfrm>
            <a:off x="7998097" y="2092162"/>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16;p37">
            <a:extLst>
              <a:ext uri="{FF2B5EF4-FFF2-40B4-BE49-F238E27FC236}">
                <a16:creationId xmlns:a16="http://schemas.microsoft.com/office/drawing/2014/main" id="{B2E42BBA-6345-C857-B585-5FFAF0370278}"/>
              </a:ext>
            </a:extLst>
          </p:cNvPr>
          <p:cNvSpPr/>
          <p:nvPr/>
        </p:nvSpPr>
        <p:spPr>
          <a:xfrm>
            <a:off x="8015576" y="2121294"/>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8729;p58">
            <a:extLst>
              <a:ext uri="{FF2B5EF4-FFF2-40B4-BE49-F238E27FC236}">
                <a16:creationId xmlns:a16="http://schemas.microsoft.com/office/drawing/2014/main" id="{41C248EC-4D03-FD5A-FB80-3D099B2E7149}"/>
              </a:ext>
            </a:extLst>
          </p:cNvPr>
          <p:cNvGrpSpPr/>
          <p:nvPr/>
        </p:nvGrpSpPr>
        <p:grpSpPr>
          <a:xfrm>
            <a:off x="7995218" y="2656706"/>
            <a:ext cx="241365" cy="244002"/>
            <a:chOff x="-2668225" y="3239075"/>
            <a:chExt cx="288300" cy="291450"/>
          </a:xfrm>
          <a:solidFill>
            <a:srgbClr val="0E2A47"/>
          </a:solidFill>
        </p:grpSpPr>
        <p:sp>
          <p:nvSpPr>
            <p:cNvPr id="148" name="Google Shape;8730;p58">
              <a:extLst>
                <a:ext uri="{FF2B5EF4-FFF2-40B4-BE49-F238E27FC236}">
                  <a16:creationId xmlns:a16="http://schemas.microsoft.com/office/drawing/2014/main" id="{366AF646-912E-C236-7F5F-0013A2362A3A}"/>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1;p58">
              <a:extLst>
                <a:ext uri="{FF2B5EF4-FFF2-40B4-BE49-F238E27FC236}">
                  <a16:creationId xmlns:a16="http://schemas.microsoft.com/office/drawing/2014/main" id="{AF42B9D1-FB3C-04FD-D506-C05EBF5037C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2;p58">
              <a:extLst>
                <a:ext uri="{FF2B5EF4-FFF2-40B4-BE49-F238E27FC236}">
                  <a16:creationId xmlns:a16="http://schemas.microsoft.com/office/drawing/2014/main" id="{F9AD9C99-A7F5-7E22-4F6C-9CAD757C76C0}"/>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733;p58">
              <a:extLst>
                <a:ext uri="{FF2B5EF4-FFF2-40B4-BE49-F238E27FC236}">
                  <a16:creationId xmlns:a16="http://schemas.microsoft.com/office/drawing/2014/main" id="{187D27B0-937F-BF2B-2FC2-FBC08F246F0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734;p58">
              <a:extLst>
                <a:ext uri="{FF2B5EF4-FFF2-40B4-BE49-F238E27FC236}">
                  <a16:creationId xmlns:a16="http://schemas.microsoft.com/office/drawing/2014/main" id="{5149B27C-8662-503C-D71D-2A8595EB5A90}"/>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093359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XX</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8" name="Google Shape;297;p26">
            <a:extLst>
              <a:ext uri="{FF2B5EF4-FFF2-40B4-BE49-F238E27FC236}">
                <a16:creationId xmlns:a16="http://schemas.microsoft.com/office/drawing/2014/main" id="{0877C3B5-9A20-32CC-2B64-2E0B8B8D3D07}"/>
              </a:ext>
            </a:extLst>
          </p:cNvPr>
          <p:cNvSpPr txBox="1">
            <a:spLocks noGrp="1"/>
          </p:cNvSpPr>
          <p:nvPr>
            <p:ph type="subTitle" idx="1"/>
          </p:nvPr>
        </p:nvSpPr>
        <p:spPr>
          <a:xfrm>
            <a:off x="311700" y="1378527"/>
            <a:ext cx="8520600" cy="3573913"/>
          </a:xfrm>
          <a:prstGeom prst="rect">
            <a:avLst/>
          </a:prstGeom>
        </p:spPr>
        <p:txBody>
          <a:bodyPr spcFirstLastPara="1" wrap="square" lIns="91425" tIns="91425" rIns="91425" bIns="91425" anchor="t" anchorCtr="0">
            <a:noAutofit/>
          </a:bodyPr>
          <a:lstStyle/>
          <a:p>
            <a:pPr marL="0" indent="0" algn="just"/>
            <a:r>
              <a:rPr lang="pt-PT" sz="1200" dirty="0">
                <a:solidFill>
                  <a:schemeClr val="bg1"/>
                </a:solidFill>
                <a:latin typeface="Avenir Next LT Pro" panose="020B0504020202020204" pitchFamily="34" charset="0"/>
              </a:rPr>
              <a:t>XX</a:t>
            </a:r>
          </a:p>
        </p:txBody>
      </p:sp>
    </p:spTree>
    <p:extLst>
      <p:ext uri="{BB962C8B-B14F-4D97-AF65-F5344CB8AC3E}">
        <p14:creationId xmlns:p14="http://schemas.microsoft.com/office/powerpoint/2010/main" val="2757157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Conteúdos</a:t>
            </a:r>
            <a:endParaRPr dirty="0">
              <a:latin typeface="Share Tech" panose="00000500000000000000" pitchFamily="2" charset="0"/>
            </a:endParaRPr>
          </a:p>
        </p:txBody>
      </p:sp>
      <p:sp>
        <p:nvSpPr>
          <p:cNvPr id="220" name="Google Shape;220;p23"/>
          <p:cNvSpPr txBox="1">
            <a:spLocks noGrp="1"/>
          </p:cNvSpPr>
          <p:nvPr>
            <p:ph type="title" idx="2"/>
          </p:nvPr>
        </p:nvSpPr>
        <p:spPr>
          <a:xfrm>
            <a:off x="5167125" y="190125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04</a:t>
            </a:r>
            <a:endParaRPr dirty="0">
              <a:solidFill>
                <a:schemeClr val="accent1"/>
              </a:solidFill>
            </a:endParaRPr>
          </a:p>
        </p:txBody>
      </p:sp>
      <p:sp>
        <p:nvSpPr>
          <p:cNvPr id="222" name="Google Shape;222;p23"/>
          <p:cNvSpPr txBox="1">
            <a:spLocks noGrp="1"/>
          </p:cNvSpPr>
          <p:nvPr>
            <p:ph type="title" idx="4"/>
          </p:nvPr>
        </p:nvSpPr>
        <p:spPr>
          <a:xfrm>
            <a:off x="5167125" y="2797975"/>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05</a:t>
            </a:r>
            <a:endParaRPr dirty="0">
              <a:solidFill>
                <a:schemeClr val="accent1"/>
              </a:solidFill>
            </a:endParaRPr>
          </a:p>
        </p:txBody>
      </p:sp>
      <p:sp>
        <p:nvSpPr>
          <p:cNvPr id="224" name="Google Shape;224;p23"/>
          <p:cNvSpPr txBox="1">
            <a:spLocks noGrp="1"/>
          </p:cNvSpPr>
          <p:nvPr>
            <p:ph type="title" idx="6"/>
          </p:nvPr>
        </p:nvSpPr>
        <p:spPr>
          <a:xfrm>
            <a:off x="5167125" y="369470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06</a:t>
            </a:r>
            <a:endParaRPr dirty="0">
              <a:solidFill>
                <a:schemeClr val="accent1"/>
              </a:solidFill>
            </a:endParaRPr>
          </a:p>
        </p:txBody>
      </p:sp>
      <p:sp>
        <p:nvSpPr>
          <p:cNvPr id="226" name="Google Shape;226;p23"/>
          <p:cNvSpPr txBox="1">
            <a:spLocks noGrp="1"/>
          </p:cNvSpPr>
          <p:nvPr>
            <p:ph type="title" idx="8"/>
          </p:nvPr>
        </p:nvSpPr>
        <p:spPr>
          <a:xfrm>
            <a:off x="282757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01</a:t>
            </a:r>
            <a:endParaRPr dirty="0">
              <a:solidFill>
                <a:schemeClr val="accent1"/>
              </a:solidFill>
            </a:endParaRPr>
          </a:p>
        </p:txBody>
      </p:sp>
      <p:sp>
        <p:nvSpPr>
          <p:cNvPr id="228" name="Google Shape;228;p23"/>
          <p:cNvSpPr txBox="1">
            <a:spLocks noGrp="1"/>
          </p:cNvSpPr>
          <p:nvPr>
            <p:ph type="title" idx="13"/>
          </p:nvPr>
        </p:nvSpPr>
        <p:spPr>
          <a:xfrm>
            <a:off x="2827575" y="2797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02</a:t>
            </a:r>
            <a:endParaRPr dirty="0">
              <a:solidFill>
                <a:schemeClr val="accent1"/>
              </a:solidFill>
            </a:endParaRPr>
          </a:p>
        </p:txBody>
      </p:sp>
      <p:sp>
        <p:nvSpPr>
          <p:cNvPr id="230" name="Google Shape;230;p23"/>
          <p:cNvSpPr txBox="1">
            <a:spLocks noGrp="1"/>
          </p:cNvSpPr>
          <p:nvPr>
            <p:ph type="title" idx="15"/>
          </p:nvPr>
        </p:nvSpPr>
        <p:spPr>
          <a:xfrm>
            <a:off x="2827575" y="36947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03</a:t>
            </a:r>
            <a:endParaRPr dirty="0">
              <a:solidFill>
                <a:schemeClr val="accent1"/>
              </a:solidFill>
            </a:endParaRPr>
          </a:p>
        </p:txBody>
      </p:sp>
      <p:sp>
        <p:nvSpPr>
          <p:cNvPr id="231" name="Google Shape;231;p23"/>
          <p:cNvSpPr txBox="1">
            <a:spLocks noGrp="1"/>
          </p:cNvSpPr>
          <p:nvPr>
            <p:ph type="ctrTitle" idx="16"/>
          </p:nvPr>
        </p:nvSpPr>
        <p:spPr>
          <a:xfrm>
            <a:off x="329807" y="2039642"/>
            <a:ext cx="2407788" cy="32981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latin typeface="Avenir Next LT Pro" panose="020B0504020202020204" pitchFamily="34" charset="0"/>
              </a:rPr>
              <a:t>Topologia</a:t>
            </a:r>
            <a:endParaRPr dirty="0">
              <a:latin typeface="Avenir Next LT Pro" panose="020B0504020202020204" pitchFamily="34" charset="0"/>
            </a:endParaRPr>
          </a:p>
        </p:txBody>
      </p:sp>
      <p:sp>
        <p:nvSpPr>
          <p:cNvPr id="232" name="Google Shape;232;p23"/>
          <p:cNvSpPr txBox="1">
            <a:spLocks noGrp="1"/>
          </p:cNvSpPr>
          <p:nvPr>
            <p:ph type="ctrTitle" idx="17"/>
          </p:nvPr>
        </p:nvSpPr>
        <p:spPr>
          <a:xfrm>
            <a:off x="661595" y="2936367"/>
            <a:ext cx="2076000" cy="329817"/>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pt-PT" dirty="0">
                <a:latin typeface="Avenir Next LT Pro" panose="020B0504020202020204" pitchFamily="34" charset="0"/>
              </a:rPr>
              <a:t>Ligação Física</a:t>
            </a:r>
          </a:p>
        </p:txBody>
      </p:sp>
      <p:sp>
        <p:nvSpPr>
          <p:cNvPr id="233" name="Google Shape;233;p23"/>
          <p:cNvSpPr txBox="1">
            <a:spLocks noGrp="1"/>
          </p:cNvSpPr>
          <p:nvPr>
            <p:ph type="ctrTitle" idx="18"/>
          </p:nvPr>
        </p:nvSpPr>
        <p:spPr>
          <a:xfrm>
            <a:off x="661595" y="3833092"/>
            <a:ext cx="2076000" cy="32981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dirty="0">
                <a:latin typeface="Avenir Next LT Pro" panose="020B0504020202020204" pitchFamily="34" charset="0"/>
              </a:rPr>
              <a:t>Subnetting</a:t>
            </a:r>
            <a:endParaRPr dirty="0">
              <a:latin typeface="Avenir Next LT Pro" panose="020B0504020202020204" pitchFamily="34" charset="0"/>
            </a:endParaRPr>
          </a:p>
        </p:txBody>
      </p:sp>
      <p:sp>
        <p:nvSpPr>
          <p:cNvPr id="234" name="Google Shape;234;p23"/>
          <p:cNvSpPr txBox="1">
            <a:spLocks noGrp="1"/>
          </p:cNvSpPr>
          <p:nvPr>
            <p:ph type="ctrTitle" idx="19"/>
          </p:nvPr>
        </p:nvSpPr>
        <p:spPr>
          <a:xfrm>
            <a:off x="6383650" y="2039642"/>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Interfaces Lógicas</a:t>
            </a:r>
            <a:endParaRPr dirty="0">
              <a:latin typeface="Avenir Next LT Pro" panose="020B0504020202020204" pitchFamily="34" charset="0"/>
            </a:endParaRPr>
          </a:p>
        </p:txBody>
      </p:sp>
      <p:sp>
        <p:nvSpPr>
          <p:cNvPr id="235" name="Google Shape;235;p23"/>
          <p:cNvSpPr txBox="1">
            <a:spLocks noGrp="1"/>
          </p:cNvSpPr>
          <p:nvPr>
            <p:ph type="ctrTitle" idx="20"/>
          </p:nvPr>
        </p:nvSpPr>
        <p:spPr>
          <a:xfrm>
            <a:off x="6383650" y="2936367"/>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VTP</a:t>
            </a:r>
            <a:endParaRPr dirty="0">
              <a:latin typeface="Avenir Next LT Pro" panose="020B0504020202020204" pitchFamily="34" charset="0"/>
            </a:endParaRPr>
          </a:p>
        </p:txBody>
      </p:sp>
      <p:sp>
        <p:nvSpPr>
          <p:cNvPr id="236" name="Google Shape;236;p23"/>
          <p:cNvSpPr txBox="1">
            <a:spLocks noGrp="1"/>
          </p:cNvSpPr>
          <p:nvPr>
            <p:ph type="ctrTitle" idx="21"/>
          </p:nvPr>
        </p:nvSpPr>
        <p:spPr>
          <a:xfrm>
            <a:off x="6383650" y="3833092"/>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STP</a:t>
            </a:r>
            <a:endParaRPr dirty="0">
              <a:latin typeface="Avenir Next LT Pro" panose="020B0504020202020204" pitchFamily="34" charset="0"/>
            </a:endParaRPr>
          </a:p>
        </p:txBody>
      </p:sp>
      <p:sp>
        <p:nvSpPr>
          <p:cNvPr id="237" name="Google Shape;237;p23"/>
          <p:cNvSpPr/>
          <p:nvPr/>
        </p:nvSpPr>
        <p:spPr>
          <a:xfrm>
            <a:off x="3606521" y="378373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44" name="Google Shape;237;p23">
            <a:extLst>
              <a:ext uri="{FF2B5EF4-FFF2-40B4-BE49-F238E27FC236}">
                <a16:creationId xmlns:a16="http://schemas.microsoft.com/office/drawing/2014/main" id="{D9F02503-0485-9956-1C83-1F7634B36A5A}"/>
              </a:ext>
            </a:extLst>
          </p:cNvPr>
          <p:cNvSpPr/>
          <p:nvPr/>
        </p:nvSpPr>
        <p:spPr>
          <a:xfrm>
            <a:off x="3606521" y="199028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37;p23">
            <a:extLst>
              <a:ext uri="{FF2B5EF4-FFF2-40B4-BE49-F238E27FC236}">
                <a16:creationId xmlns:a16="http://schemas.microsoft.com/office/drawing/2014/main" id="{2B948727-88CD-7BA0-709C-46960980425C}"/>
              </a:ext>
            </a:extLst>
          </p:cNvPr>
          <p:cNvSpPr/>
          <p:nvPr/>
        </p:nvSpPr>
        <p:spPr>
          <a:xfrm>
            <a:off x="5126529" y="199028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37;p23">
            <a:extLst>
              <a:ext uri="{FF2B5EF4-FFF2-40B4-BE49-F238E27FC236}">
                <a16:creationId xmlns:a16="http://schemas.microsoft.com/office/drawing/2014/main" id="{C13147C8-4F56-242D-5759-9DC45D2D3893}"/>
              </a:ext>
            </a:extLst>
          </p:cNvPr>
          <p:cNvSpPr/>
          <p:nvPr/>
        </p:nvSpPr>
        <p:spPr>
          <a:xfrm>
            <a:off x="5126529" y="2887010"/>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7;p23">
            <a:extLst>
              <a:ext uri="{FF2B5EF4-FFF2-40B4-BE49-F238E27FC236}">
                <a16:creationId xmlns:a16="http://schemas.microsoft.com/office/drawing/2014/main" id="{179BB629-9240-8270-4ADE-7E203F2BD580}"/>
              </a:ext>
            </a:extLst>
          </p:cNvPr>
          <p:cNvSpPr/>
          <p:nvPr/>
        </p:nvSpPr>
        <p:spPr>
          <a:xfrm>
            <a:off x="3606521" y="2887010"/>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7;p23">
            <a:extLst>
              <a:ext uri="{FF2B5EF4-FFF2-40B4-BE49-F238E27FC236}">
                <a16:creationId xmlns:a16="http://schemas.microsoft.com/office/drawing/2014/main" id="{42D09339-6CAF-5F41-F41A-3A38B64EE763}"/>
              </a:ext>
            </a:extLst>
          </p:cNvPr>
          <p:cNvSpPr/>
          <p:nvPr/>
        </p:nvSpPr>
        <p:spPr>
          <a:xfrm>
            <a:off x="5126529" y="378373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41984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7" name="Google Shape;447;p29"/>
          <p:cNvSpPr/>
          <p:nvPr/>
        </p:nvSpPr>
        <p:spPr>
          <a:xfrm rot="10800000">
            <a:off x="5511050" y="188585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258820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3200" dirty="0">
                <a:solidFill>
                  <a:srgbClr val="FFFFFF"/>
                </a:solidFill>
                <a:latin typeface="Share Tech" panose="00000500000000000000" pitchFamily="2" charset="0"/>
              </a:rPr>
              <a:t>XX</a:t>
            </a:r>
            <a:endParaRPr sz="3200" dirty="0">
              <a:solidFill>
                <a:srgbClr val="FFFFFF"/>
              </a:solidFill>
              <a:latin typeface="Share Tech" panose="00000500000000000000" pitchFamily="2" charset="0"/>
            </a:endParaRPr>
          </a:p>
        </p:txBody>
      </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txBox="1">
            <a:spLocks noGrp="1"/>
          </p:cNvSpPr>
          <p:nvPr>
            <p:ph type="ctrTitle" idx="2"/>
          </p:nvPr>
        </p:nvSpPr>
        <p:spPr>
          <a:xfrm>
            <a:off x="5393881" y="2588194"/>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XX</a:t>
            </a:r>
            <a:endParaRPr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1885838"/>
            <a:ext cx="2076000" cy="3810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1200" b="1" dirty="0">
                <a:solidFill>
                  <a:srgbClr val="0E2A47"/>
                </a:solidFill>
                <a:latin typeface="Avenir Next LT Pro" panose="020B0504020202020204" pitchFamily="34" charset="0"/>
              </a:rPr>
              <a:t>XX</a:t>
            </a:r>
          </a:p>
        </p:txBody>
      </p:sp>
      <p:sp>
        <p:nvSpPr>
          <p:cNvPr id="135" name="Google Shape;451;p29">
            <a:extLst>
              <a:ext uri="{FF2B5EF4-FFF2-40B4-BE49-F238E27FC236}">
                <a16:creationId xmlns:a16="http://schemas.microsoft.com/office/drawing/2014/main" id="{D4DD6663-9850-97E8-94B2-FEC65C6B16B5}"/>
              </a:ext>
            </a:extLst>
          </p:cNvPr>
          <p:cNvSpPr/>
          <p:nvPr/>
        </p:nvSpPr>
        <p:spPr>
          <a:xfrm>
            <a:off x="7903950" y="186440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54;p29">
            <a:extLst>
              <a:ext uri="{FF2B5EF4-FFF2-40B4-BE49-F238E27FC236}">
                <a16:creationId xmlns:a16="http://schemas.microsoft.com/office/drawing/2014/main" id="{D7951252-24AD-DBC8-0D83-90807EA3E241}"/>
              </a:ext>
            </a:extLst>
          </p:cNvPr>
          <p:cNvSpPr/>
          <p:nvPr/>
        </p:nvSpPr>
        <p:spPr>
          <a:xfrm>
            <a:off x="7903950" y="2566757"/>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013;p37">
            <a:extLst>
              <a:ext uri="{FF2B5EF4-FFF2-40B4-BE49-F238E27FC236}">
                <a16:creationId xmlns:a16="http://schemas.microsoft.com/office/drawing/2014/main" id="{2E756206-6C78-179C-7EB0-A86F04EEEDFE}"/>
              </a:ext>
            </a:extLst>
          </p:cNvPr>
          <p:cNvSpPr/>
          <p:nvPr/>
        </p:nvSpPr>
        <p:spPr>
          <a:xfrm>
            <a:off x="8048874" y="1928993"/>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14;p37">
            <a:extLst>
              <a:ext uri="{FF2B5EF4-FFF2-40B4-BE49-F238E27FC236}">
                <a16:creationId xmlns:a16="http://schemas.microsoft.com/office/drawing/2014/main" id="{C0FEBD5E-D7E4-7B1C-8A74-D6D93F29EAEC}"/>
              </a:ext>
            </a:extLst>
          </p:cNvPr>
          <p:cNvSpPr/>
          <p:nvPr/>
        </p:nvSpPr>
        <p:spPr>
          <a:xfrm>
            <a:off x="8070519" y="1968947"/>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15;p37">
            <a:extLst>
              <a:ext uri="{FF2B5EF4-FFF2-40B4-BE49-F238E27FC236}">
                <a16:creationId xmlns:a16="http://schemas.microsoft.com/office/drawing/2014/main" id="{4E9B2A49-47E0-F528-C948-D822DFAE5763}"/>
              </a:ext>
            </a:extLst>
          </p:cNvPr>
          <p:cNvSpPr/>
          <p:nvPr/>
        </p:nvSpPr>
        <p:spPr>
          <a:xfrm>
            <a:off x="7998097" y="2092162"/>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16;p37">
            <a:extLst>
              <a:ext uri="{FF2B5EF4-FFF2-40B4-BE49-F238E27FC236}">
                <a16:creationId xmlns:a16="http://schemas.microsoft.com/office/drawing/2014/main" id="{B2E42BBA-6345-C857-B585-5FFAF0370278}"/>
              </a:ext>
            </a:extLst>
          </p:cNvPr>
          <p:cNvSpPr/>
          <p:nvPr/>
        </p:nvSpPr>
        <p:spPr>
          <a:xfrm>
            <a:off x="8015576" y="2121294"/>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8729;p58">
            <a:extLst>
              <a:ext uri="{FF2B5EF4-FFF2-40B4-BE49-F238E27FC236}">
                <a16:creationId xmlns:a16="http://schemas.microsoft.com/office/drawing/2014/main" id="{41C248EC-4D03-FD5A-FB80-3D099B2E7149}"/>
              </a:ext>
            </a:extLst>
          </p:cNvPr>
          <p:cNvGrpSpPr/>
          <p:nvPr/>
        </p:nvGrpSpPr>
        <p:grpSpPr>
          <a:xfrm>
            <a:off x="7995218" y="2656706"/>
            <a:ext cx="241365" cy="244002"/>
            <a:chOff x="-2668225" y="3239075"/>
            <a:chExt cx="288300" cy="291450"/>
          </a:xfrm>
          <a:solidFill>
            <a:srgbClr val="0E2A47"/>
          </a:solidFill>
        </p:grpSpPr>
        <p:sp>
          <p:nvSpPr>
            <p:cNvPr id="148" name="Google Shape;8730;p58">
              <a:extLst>
                <a:ext uri="{FF2B5EF4-FFF2-40B4-BE49-F238E27FC236}">
                  <a16:creationId xmlns:a16="http://schemas.microsoft.com/office/drawing/2014/main" id="{366AF646-912E-C236-7F5F-0013A2362A3A}"/>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1;p58">
              <a:extLst>
                <a:ext uri="{FF2B5EF4-FFF2-40B4-BE49-F238E27FC236}">
                  <a16:creationId xmlns:a16="http://schemas.microsoft.com/office/drawing/2014/main" id="{AF42B9D1-FB3C-04FD-D506-C05EBF5037C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2;p58">
              <a:extLst>
                <a:ext uri="{FF2B5EF4-FFF2-40B4-BE49-F238E27FC236}">
                  <a16:creationId xmlns:a16="http://schemas.microsoft.com/office/drawing/2014/main" id="{F9AD9C99-A7F5-7E22-4F6C-9CAD757C76C0}"/>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733;p58">
              <a:extLst>
                <a:ext uri="{FF2B5EF4-FFF2-40B4-BE49-F238E27FC236}">
                  <a16:creationId xmlns:a16="http://schemas.microsoft.com/office/drawing/2014/main" id="{187D27B0-937F-BF2B-2FC2-FBC08F246F0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734;p58">
              <a:extLst>
                <a:ext uri="{FF2B5EF4-FFF2-40B4-BE49-F238E27FC236}">
                  <a16:creationId xmlns:a16="http://schemas.microsoft.com/office/drawing/2014/main" id="{5149B27C-8662-503C-D71D-2A8595EB5A90}"/>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968029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XX</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8" name="Google Shape;297;p26">
            <a:extLst>
              <a:ext uri="{FF2B5EF4-FFF2-40B4-BE49-F238E27FC236}">
                <a16:creationId xmlns:a16="http://schemas.microsoft.com/office/drawing/2014/main" id="{0877C3B5-9A20-32CC-2B64-2E0B8B8D3D07}"/>
              </a:ext>
            </a:extLst>
          </p:cNvPr>
          <p:cNvSpPr txBox="1">
            <a:spLocks noGrp="1"/>
          </p:cNvSpPr>
          <p:nvPr>
            <p:ph type="subTitle" idx="1"/>
          </p:nvPr>
        </p:nvSpPr>
        <p:spPr>
          <a:xfrm>
            <a:off x="311700" y="1378527"/>
            <a:ext cx="8520600" cy="3573913"/>
          </a:xfrm>
          <a:prstGeom prst="rect">
            <a:avLst/>
          </a:prstGeom>
        </p:spPr>
        <p:txBody>
          <a:bodyPr spcFirstLastPara="1" wrap="square" lIns="91425" tIns="91425" rIns="91425" bIns="91425" anchor="t" anchorCtr="0">
            <a:noAutofit/>
          </a:bodyPr>
          <a:lstStyle/>
          <a:p>
            <a:pPr marL="0" indent="0" algn="just"/>
            <a:r>
              <a:rPr lang="pt-PT" sz="1200" dirty="0">
                <a:solidFill>
                  <a:schemeClr val="bg1"/>
                </a:solidFill>
                <a:latin typeface="Avenir Next LT Pro" panose="020B0504020202020204" pitchFamily="34" charset="0"/>
              </a:rPr>
              <a:t>XX</a:t>
            </a:r>
          </a:p>
        </p:txBody>
      </p:sp>
    </p:spTree>
    <p:extLst>
      <p:ext uri="{BB962C8B-B14F-4D97-AF65-F5344CB8AC3E}">
        <p14:creationId xmlns:p14="http://schemas.microsoft.com/office/powerpoint/2010/main" val="12488051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dirty="0">
                <a:latin typeface="Share Tech" panose="00000500000000000000" pitchFamily="2" charset="0"/>
              </a:rPr>
              <a:t>OUR COMPANY</a:t>
            </a:r>
            <a:endParaRPr sz="3200" dirty="0">
              <a:latin typeface="Share Tech" panose="00000500000000000000" pitchFamily="2" charset="0"/>
            </a:endParaRPr>
          </a:p>
        </p:txBody>
      </p:sp>
      <p:sp>
        <p:nvSpPr>
          <p:cNvPr id="263" name="Google Shape;263;p2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 sz="1200" dirty="0">
                <a:latin typeface="Avenir Next LT Pro" panose="020B0504020202020204" pitchFamily="34" charset="0"/>
              </a:rPr>
              <a:t>Mercury is the closest planet to the Sun and the smallest one in the Solar System—it’s only a bit larger than our Moon. The planet’s name has nothing to do with the liquid metal since it was named after the Roman messenger god, Mercury.</a:t>
            </a:r>
            <a:endParaRPr sz="1200" dirty="0">
              <a:latin typeface="Avenir Next LT Pro" panose="020B0504020202020204" pitchFamily="34" charset="0"/>
            </a:endParaRPr>
          </a:p>
          <a:p>
            <a:pPr marL="0" lvl="0" indent="0" algn="l" rtl="0">
              <a:spcBef>
                <a:spcPts val="0"/>
              </a:spcBef>
              <a:spcAft>
                <a:spcPts val="0"/>
              </a:spcAft>
              <a:buNone/>
            </a:pPr>
            <a:endParaRPr dirty="0"/>
          </a:p>
        </p:txBody>
      </p:sp>
      <p:cxnSp>
        <p:nvCxnSpPr>
          <p:cNvPr id="264" name="Google Shape;264;p24"/>
          <p:cNvCxnSpPr/>
          <p:nvPr/>
        </p:nvCxnSpPr>
        <p:spPr>
          <a:xfrm>
            <a:off x="4969825" y="2283850"/>
            <a:ext cx="4448400" cy="0"/>
          </a:xfrm>
          <a:prstGeom prst="straightConnector1">
            <a:avLst/>
          </a:prstGeom>
          <a:noFill/>
          <a:ln w="9525" cap="flat" cmpd="sng">
            <a:solidFill>
              <a:schemeClr val="accent1"/>
            </a:solidFill>
            <a:prstDash val="solid"/>
            <a:round/>
            <a:headEnd type="none" w="med" len="med"/>
            <a:tailEnd type="none" w="med" len="med"/>
          </a:ln>
        </p:spPr>
      </p:cxnSp>
      <p:grpSp>
        <p:nvGrpSpPr>
          <p:cNvPr id="265" name="Google Shape;265;p24"/>
          <p:cNvGrpSpPr/>
          <p:nvPr/>
        </p:nvGrpSpPr>
        <p:grpSpPr>
          <a:xfrm>
            <a:off x="1110251" y="1395327"/>
            <a:ext cx="2342144" cy="1664528"/>
            <a:chOff x="160325" y="221250"/>
            <a:chExt cx="7199950" cy="5116900"/>
          </a:xfrm>
        </p:grpSpPr>
        <p:sp>
          <p:nvSpPr>
            <p:cNvPr id="266" name="Google Shape;266;p24"/>
            <p:cNvSpPr/>
            <p:nvPr/>
          </p:nvSpPr>
          <p:spPr>
            <a:xfrm>
              <a:off x="2429200" y="1820275"/>
              <a:ext cx="2493650" cy="3513550"/>
            </a:xfrm>
            <a:custGeom>
              <a:avLst/>
              <a:gdLst/>
              <a:ahLst/>
              <a:cxnLst/>
              <a:rect l="l" t="t" r="r" b="b"/>
              <a:pathLst>
                <a:path w="99746" h="140542" extrusionOk="0">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160325" y="221250"/>
              <a:ext cx="7199950" cy="5116900"/>
            </a:xfrm>
            <a:custGeom>
              <a:avLst/>
              <a:gdLst/>
              <a:ahLst/>
              <a:cxnLst/>
              <a:rect l="l" t="t" r="r" b="b"/>
              <a:pathLst>
                <a:path w="287998" h="204676" extrusionOk="0">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2472425" y="4158300"/>
              <a:ext cx="726075" cy="1175525"/>
            </a:xfrm>
            <a:custGeom>
              <a:avLst/>
              <a:gdLst/>
              <a:ahLst/>
              <a:cxnLst/>
              <a:rect l="l" t="t" r="r" b="b"/>
              <a:pathLst>
                <a:path w="29043" h="47021" extrusionOk="0">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054175" y="4408950"/>
              <a:ext cx="816800" cy="916225"/>
            </a:xfrm>
            <a:custGeom>
              <a:avLst/>
              <a:gdLst/>
              <a:ahLst/>
              <a:cxnLst/>
              <a:rect l="l" t="t" r="r" b="b"/>
              <a:pathLst>
                <a:path w="32672" h="36649" extrusionOk="0">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24"/>
          <p:cNvSpPr txBox="1">
            <a:spLocks noGrp="1"/>
          </p:cNvSpPr>
          <p:nvPr>
            <p:ph type="ctrTitle"/>
          </p:nvPr>
        </p:nvSpPr>
        <p:spPr>
          <a:xfrm>
            <a:off x="1047575" y="3192350"/>
            <a:ext cx="24675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48FFD5"/>
                </a:solidFill>
                <a:latin typeface="Impact"/>
                <a:ea typeface="Impact"/>
                <a:cs typeface="Impact"/>
                <a:sym typeface="Impact"/>
              </a:rPr>
              <a:t>GOSTUDIO</a:t>
            </a:r>
            <a:endParaRPr>
              <a:solidFill>
                <a:srgbClr val="48FFD5"/>
              </a:solidFill>
              <a:latin typeface="Impact"/>
              <a:ea typeface="Impact"/>
              <a:cs typeface="Impact"/>
              <a:sym typeface="Impac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WHAT WE ARE WORKING ON</a:t>
            </a:r>
            <a:endParaRPr sz="3200" dirty="0">
              <a:latin typeface="Share Tech" panose="00000500000000000000" pitchFamily="2" charset="0"/>
            </a:endParaRPr>
          </a:p>
        </p:txBody>
      </p:sp>
      <p:sp>
        <p:nvSpPr>
          <p:cNvPr id="276" name="Google Shape;276;p2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latin typeface="Avenir Next LT Pro" panose="020B0504020202020204" pitchFamily="34" charset="0"/>
              </a:rPr>
              <a:t>Mercury is the closest planet to the Sun</a:t>
            </a:r>
            <a:endParaRPr sz="1200" dirty="0">
              <a:latin typeface="Avenir Next LT Pro" panose="020B0504020202020204" pitchFamily="34" charset="0"/>
            </a:endParaRPr>
          </a:p>
        </p:txBody>
      </p:sp>
      <p:sp>
        <p:nvSpPr>
          <p:cNvPr id="277" name="Google Shape;277;p2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latin typeface="Avenir Next LT Pro" panose="020B0504020202020204" pitchFamily="34" charset="0"/>
              </a:rPr>
              <a:t>Neptune is the farthest planet from the Sun</a:t>
            </a:r>
            <a:endParaRPr sz="1200" dirty="0">
              <a:latin typeface="Avenir Next LT Pro" panose="020B0504020202020204" pitchFamily="34" charset="0"/>
            </a:endParaRPr>
          </a:p>
        </p:txBody>
      </p:sp>
      <p:sp>
        <p:nvSpPr>
          <p:cNvPr id="278" name="Google Shape;278;p2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latin typeface="Avenir Next LT Pro" panose="020B0504020202020204" pitchFamily="34" charset="0"/>
              </a:rPr>
              <a:t>Despite being red, Mars is a cold place, not hot</a:t>
            </a:r>
            <a:endParaRPr sz="1200" dirty="0">
              <a:latin typeface="Avenir Next LT Pro" panose="020B0504020202020204" pitchFamily="34" charset="0"/>
            </a:endParaRPr>
          </a:p>
        </p:txBody>
      </p:sp>
      <p:sp>
        <p:nvSpPr>
          <p:cNvPr id="279" name="Google Shape;279;p2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b="1" dirty="0">
                <a:latin typeface="Avenir Next LT Pro" panose="020B0504020202020204" pitchFamily="34" charset="0"/>
              </a:rPr>
              <a:t>SECURE</a:t>
            </a:r>
            <a:endParaRPr b="1" dirty="0">
              <a:latin typeface="Avenir Next LT Pro" panose="020B0504020202020204" pitchFamily="34" charset="0"/>
            </a:endParaRPr>
          </a:p>
        </p:txBody>
      </p:sp>
      <p:sp>
        <p:nvSpPr>
          <p:cNvPr id="280" name="Google Shape;280;p2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b="1" dirty="0">
                <a:latin typeface="Avenir Next LT Pro" panose="020B0504020202020204" pitchFamily="34" charset="0"/>
              </a:rPr>
              <a:t>FAST AND RELIABLE</a:t>
            </a:r>
            <a:endParaRPr b="1" dirty="0">
              <a:latin typeface="Avenir Next LT Pro" panose="020B0504020202020204" pitchFamily="34" charset="0"/>
            </a:endParaRPr>
          </a:p>
        </p:txBody>
      </p:sp>
      <p:sp>
        <p:nvSpPr>
          <p:cNvPr id="281" name="Google Shape;281;p2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b="1" dirty="0">
                <a:latin typeface="Avenir Next LT Pro" panose="020B0504020202020204" pitchFamily="34" charset="0"/>
              </a:rPr>
              <a:t>ACCESSIBLE</a:t>
            </a:r>
            <a:endParaRPr b="1" dirty="0">
              <a:latin typeface="Avenir Next LT Pro" panose="020B0504020202020204" pitchFamily="34" charset="0"/>
            </a:endParaRPr>
          </a:p>
        </p:txBody>
      </p:sp>
      <p:sp>
        <p:nvSpPr>
          <p:cNvPr id="282" name="Google Shape;282;p25"/>
          <p:cNvSpPr/>
          <p:nvPr/>
        </p:nvSpPr>
        <p:spPr>
          <a:xfrm>
            <a:off x="1267145" y="2083606"/>
            <a:ext cx="994973" cy="830447"/>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 name="Google Shape;283;p25"/>
          <p:cNvGrpSpPr/>
          <p:nvPr/>
        </p:nvGrpSpPr>
        <p:grpSpPr>
          <a:xfrm>
            <a:off x="4081142" y="2083606"/>
            <a:ext cx="994978" cy="830447"/>
            <a:chOff x="6666900" y="628300"/>
            <a:chExt cx="5236725" cy="4370775"/>
          </a:xfrm>
        </p:grpSpPr>
        <p:sp>
          <p:nvSpPr>
            <p:cNvPr id="284" name="Google Shape;284;p25"/>
            <p:cNvSpPr/>
            <p:nvPr/>
          </p:nvSpPr>
          <p:spPr>
            <a:xfrm>
              <a:off x="6666900" y="628300"/>
              <a:ext cx="5236725" cy="4370775"/>
            </a:xfrm>
            <a:custGeom>
              <a:avLst/>
              <a:gdLst/>
              <a:ahLst/>
              <a:cxnLst/>
              <a:rect l="l" t="t" r="r" b="b"/>
              <a:pathLst>
                <a:path w="209469" h="174831" extrusionOk="0">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5"/>
            <p:cNvSpPr/>
            <p:nvPr/>
          </p:nvSpPr>
          <p:spPr>
            <a:xfrm>
              <a:off x="8826600" y="2050775"/>
              <a:ext cx="917300" cy="917300"/>
            </a:xfrm>
            <a:custGeom>
              <a:avLst/>
              <a:gdLst/>
              <a:ahLst/>
              <a:cxnLst/>
              <a:rect l="l" t="t" r="r" b="b"/>
              <a:pathLst>
                <a:path w="36692" h="36692" extrusionOk="0">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8248175" y="1305300"/>
              <a:ext cx="2071425" cy="2406175"/>
            </a:xfrm>
            <a:custGeom>
              <a:avLst/>
              <a:gdLst/>
              <a:ahLst/>
              <a:cxnLst/>
              <a:rect l="l" t="t" r="r" b="b"/>
              <a:pathLst>
                <a:path w="82857" h="96247" extrusionOk="0">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25"/>
          <p:cNvGrpSpPr/>
          <p:nvPr/>
        </p:nvGrpSpPr>
        <p:grpSpPr>
          <a:xfrm>
            <a:off x="6877940" y="2077049"/>
            <a:ext cx="1002833" cy="837003"/>
            <a:chOff x="12618250" y="628300"/>
            <a:chExt cx="5236725" cy="4370775"/>
          </a:xfrm>
        </p:grpSpPr>
        <p:sp>
          <p:nvSpPr>
            <p:cNvPr id="288" name="Google Shape;288;p25"/>
            <p:cNvSpPr/>
            <p:nvPr/>
          </p:nvSpPr>
          <p:spPr>
            <a:xfrm>
              <a:off x="12618250" y="628300"/>
              <a:ext cx="5236725" cy="4370775"/>
            </a:xfrm>
            <a:custGeom>
              <a:avLst/>
              <a:gdLst/>
              <a:ahLst/>
              <a:cxnLst/>
              <a:rect l="l" t="t" r="r" b="b"/>
              <a:pathLst>
                <a:path w="209469" h="174831" extrusionOk="0">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14145450" y="1440150"/>
              <a:ext cx="2050900" cy="2127575"/>
            </a:xfrm>
            <a:custGeom>
              <a:avLst/>
              <a:gdLst/>
              <a:ahLst/>
              <a:cxnLst/>
              <a:rect l="l" t="t" r="r" b="b"/>
              <a:pathLst>
                <a:path w="82036" h="85103" extrusionOk="0">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25"/>
          <p:cNvSpPr/>
          <p:nvPr/>
        </p:nvSpPr>
        <p:spPr>
          <a:xfrm>
            <a:off x="1609000" y="2221850"/>
            <a:ext cx="311260" cy="414990"/>
          </a:xfrm>
          <a:custGeom>
            <a:avLst/>
            <a:gdLst/>
            <a:ahLst/>
            <a:cxnLst/>
            <a:rect l="l" t="t" r="r" b="b"/>
            <a:pathLst>
              <a:path w="156609" h="208800" extrusionOk="0">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dirty="0">
                <a:solidFill>
                  <a:srgbClr val="FFFFFF"/>
                </a:solidFill>
                <a:latin typeface="Share Tech" panose="00000500000000000000" pitchFamily="2" charset="0"/>
              </a:rPr>
              <a:t>ABOUT THE PROJECT</a:t>
            </a:r>
            <a:endParaRPr sz="3200" dirty="0">
              <a:solidFill>
                <a:srgbClr val="FFFFFF"/>
              </a:solidFill>
              <a:latin typeface="Share Tech" panose="00000500000000000000" pitchFamily="2" charset="0"/>
            </a:endParaRPr>
          </a:p>
        </p:txBody>
      </p:sp>
      <p:sp>
        <p:nvSpPr>
          <p:cNvPr id="297" name="Google Shape;297;p26"/>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indent="0"/>
            <a:r>
              <a:rPr lang="pt-PT" sz="1200" dirty="0">
                <a:latin typeface="Avenir Next LT Pro" panose="020B0504020202020204" pitchFamily="34" charset="0"/>
              </a:rPr>
              <a:t>O </a:t>
            </a:r>
            <a:r>
              <a:rPr lang="pt-PT" sz="1200" dirty="0" err="1">
                <a:latin typeface="Avenir Next LT Pro" panose="020B0504020202020204" pitchFamily="34" charset="0"/>
              </a:rPr>
              <a:t>Prject</a:t>
            </a:r>
            <a:r>
              <a:rPr lang="pt-PT" sz="1200" dirty="0">
                <a:latin typeface="Avenir Next LT Pro" panose="020B0504020202020204" pitchFamily="34" charset="0"/>
              </a:rPr>
              <a:t> Base </a:t>
            </a:r>
            <a:r>
              <a:rPr lang="pt-PT" sz="1200" dirty="0" err="1">
                <a:latin typeface="Avenir Next LT Pro" panose="020B0504020202020204" pitchFamily="34" charset="0"/>
              </a:rPr>
              <a:t>Learning</a:t>
            </a:r>
            <a:r>
              <a:rPr lang="pt-PT" sz="1200" dirty="0">
                <a:latin typeface="Avenir Next LT Pro" panose="020B0504020202020204" pitchFamily="34" charset="0"/>
              </a:rPr>
              <a:t> tem como objetivo que os alunos da Unidade Curricular Comunicação de Dados e Redes || e Segurança de Redes e Sistemas, tenham uma noção mais próxima da realidade no que diz respeito tanto à questão da segurança como na questão de todo o planeamento e implementação de uma rede.</a:t>
            </a:r>
            <a:br>
              <a:rPr lang="pt-PT" sz="1200" dirty="0">
                <a:latin typeface="Avenir Next LT Pro" panose="020B0504020202020204" pitchFamily="34" charset="0"/>
              </a:rPr>
            </a:br>
            <a:br>
              <a:rPr lang="pt-PT" sz="1200" dirty="0">
                <a:latin typeface="Avenir Next LT Pro" panose="020B0504020202020204" pitchFamily="34" charset="0"/>
              </a:rPr>
            </a:br>
            <a:r>
              <a:rPr lang="pt-PT" sz="1200" dirty="0">
                <a:latin typeface="Avenir Next LT Pro" panose="020B0504020202020204" pitchFamily="34" charset="0"/>
              </a:rPr>
              <a:t>O software utilizado para a realização do </a:t>
            </a:r>
            <a:r>
              <a:rPr lang="pt-PT" sz="1200" dirty="0" err="1">
                <a:latin typeface="Avenir Next LT Pro" panose="020B0504020202020204" pitchFamily="34" charset="0"/>
              </a:rPr>
              <a:t>trebalho</a:t>
            </a:r>
            <a:r>
              <a:rPr lang="pt-PT" sz="1200" dirty="0">
                <a:latin typeface="Avenir Next LT Pro" panose="020B0504020202020204" pitchFamily="34" charset="0"/>
              </a:rPr>
              <a:t> foi:</a:t>
            </a:r>
          </a:p>
          <a:p>
            <a:pPr marL="0" lvl="0" indent="0" algn="l" rtl="0">
              <a:spcBef>
                <a:spcPts val="0"/>
              </a:spcBef>
              <a:spcAft>
                <a:spcPts val="0"/>
              </a:spcAft>
              <a:buNone/>
            </a:pPr>
            <a:endParaRPr dirty="0">
              <a:solidFill>
                <a:srgbClr val="FFFFFF"/>
              </a:solidFill>
            </a:endParaRPr>
          </a:p>
        </p:txBody>
      </p:sp>
      <p:cxnSp>
        <p:nvCxnSpPr>
          <p:cNvPr id="298" name="Google Shape;298;p26"/>
          <p:cNvCxnSpPr/>
          <p:nvPr/>
        </p:nvCxnSpPr>
        <p:spPr>
          <a:xfrm>
            <a:off x="4979350" y="2275300"/>
            <a:ext cx="4448400" cy="0"/>
          </a:xfrm>
          <a:prstGeom prst="straightConnector1">
            <a:avLst/>
          </a:prstGeom>
          <a:noFill/>
          <a:ln w="9525" cap="flat" cmpd="sng">
            <a:solidFill>
              <a:schemeClr val="accent1"/>
            </a:solidFill>
            <a:prstDash val="solid"/>
            <a:round/>
            <a:headEnd type="none" w="med" len="med"/>
            <a:tailEnd type="none" w="med" len="med"/>
          </a:ln>
        </p:spPr>
      </p:cxnSp>
      <p:sp>
        <p:nvSpPr>
          <p:cNvPr id="299" name="Google Shape;299;p26"/>
          <p:cNvSpPr/>
          <p:nvPr/>
        </p:nvSpPr>
        <p:spPr>
          <a:xfrm>
            <a:off x="1953596" y="1830067"/>
            <a:ext cx="1094271" cy="2041506"/>
          </a:xfrm>
          <a:custGeom>
            <a:avLst/>
            <a:gdLst/>
            <a:ahLst/>
            <a:cxnLst/>
            <a:rect l="l" t="t" r="r" b="b"/>
            <a:pathLst>
              <a:path w="78009" h="145536" fill="none" extrusionOk="0">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2056879" y="1992173"/>
            <a:ext cx="887043" cy="1628410"/>
          </a:xfrm>
          <a:custGeom>
            <a:avLst/>
            <a:gdLst/>
            <a:ahLst/>
            <a:cxnLst/>
            <a:rect l="l" t="t" r="r" b="b"/>
            <a:pathLst>
              <a:path w="63236" h="116087" extrusionOk="0">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2396132" y="3661112"/>
            <a:ext cx="182624" cy="156421"/>
          </a:xfrm>
          <a:custGeom>
            <a:avLst/>
            <a:gdLst/>
            <a:ahLst/>
            <a:cxnLst/>
            <a:rect l="l" t="t" r="r" b="b"/>
            <a:pathLst>
              <a:path w="13019" h="11151" extrusionOk="0">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2392035" y="1893688"/>
            <a:ext cx="217496" cy="35574"/>
          </a:xfrm>
          <a:custGeom>
            <a:avLst/>
            <a:gdLst/>
            <a:ahLst/>
            <a:cxnLst/>
            <a:rect l="l" t="t" r="r" b="b"/>
            <a:pathLst>
              <a:path w="15505" h="2536" extrusionOk="0">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2251814" y="3281499"/>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2326365" y="3384094"/>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2327052" y="3444293"/>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2411185" y="3474385"/>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848263" y="3444293"/>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2878356" y="3081768"/>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2878356" y="3024319"/>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2970695" y="3024319"/>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3344151" y="3024319"/>
            <a:ext cx="29416" cy="29416"/>
          </a:xfrm>
          <a:custGeom>
            <a:avLst/>
            <a:gdLst/>
            <a:ahLst/>
            <a:cxnLst/>
            <a:rect l="l" t="t" r="r" b="b"/>
            <a:pathLst>
              <a:path w="2097" h="2097" fill="none" extrusionOk="0">
                <a:moveTo>
                  <a:pt x="0" y="0"/>
                </a:moveTo>
                <a:lnTo>
                  <a:pt x="2097" y="0"/>
                </a:lnTo>
                <a:lnTo>
                  <a:pt x="2097" y="2097"/>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3373557" y="3107076"/>
            <a:ext cx="14" cy="292053"/>
          </a:xfrm>
          <a:custGeom>
            <a:avLst/>
            <a:gdLst/>
            <a:ahLst/>
            <a:cxnLst/>
            <a:rect l="l" t="t" r="r" b="b"/>
            <a:pathLst>
              <a:path w="1" h="20820" fill="none" extrusionOk="0">
                <a:moveTo>
                  <a:pt x="1" y="1"/>
                </a:moveTo>
                <a:lnTo>
                  <a:pt x="1" y="20819"/>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3373557" y="3425816"/>
            <a:ext cx="14" cy="30103"/>
          </a:xfrm>
          <a:custGeom>
            <a:avLst/>
            <a:gdLst/>
            <a:ahLst/>
            <a:cxnLst/>
            <a:rect l="l" t="t" r="r" b="b"/>
            <a:pathLst>
              <a:path w="1" h="2146" fill="none" extrusionOk="0">
                <a:moveTo>
                  <a:pt x="1" y="1"/>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1673154" y="2077680"/>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1736762" y="2077680"/>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1804480" y="2077680"/>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1833900" y="2169332"/>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1834573" y="2665217"/>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1923504" y="2695323"/>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2634164" y="2695323"/>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2608856" y="2648129"/>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1611594" y="363922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1724458" y="360980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1754551" y="323840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1754551" y="317957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1840732" y="3179578"/>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2740183" y="3179578"/>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2770275" y="3289706"/>
            <a:ext cx="14" cy="30103"/>
          </a:xfrm>
          <a:custGeom>
            <a:avLst/>
            <a:gdLst/>
            <a:ahLst/>
            <a:cxnLst/>
            <a:rect l="l" t="t" r="r" b="b"/>
            <a:pathLst>
              <a:path w="1" h="2146" fill="none" extrusionOk="0">
                <a:moveTo>
                  <a:pt x="1" y="0"/>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2699147" y="3284235"/>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2526098" y="3007905"/>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2526098" y="254894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2526785" y="249216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a:off x="2615014" y="249216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a:off x="3549342" y="246207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3579448" y="235058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3579448" y="229792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2473432" y="3007217"/>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2811324" y="1640604"/>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2811324" y="1728160"/>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2781905" y="2304754"/>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2296272" y="2334173"/>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2237448" y="2334173"/>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2237448" y="2418993"/>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2237448" y="2857429"/>
            <a:ext cx="14" cy="30103"/>
          </a:xfrm>
          <a:custGeom>
            <a:avLst/>
            <a:gdLst/>
            <a:ahLst/>
            <a:cxnLst/>
            <a:rect l="l" t="t" r="r" b="b"/>
            <a:pathLst>
              <a:path w="1" h="2146" fill="none" extrusionOk="0">
                <a:moveTo>
                  <a:pt x="1" y="0"/>
                </a:moveTo>
                <a:lnTo>
                  <a:pt x="1" y="214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2166320" y="2837592"/>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6"/>
          <p:cNvGrpSpPr/>
          <p:nvPr/>
        </p:nvGrpSpPr>
        <p:grpSpPr>
          <a:xfrm>
            <a:off x="2624430" y="1068391"/>
            <a:ext cx="373819" cy="412843"/>
            <a:chOff x="3040350" y="1113200"/>
            <a:chExt cx="1704600" cy="1882550"/>
          </a:xfrm>
        </p:grpSpPr>
        <p:sp>
          <p:nvSpPr>
            <p:cNvPr id="347" name="Google Shape;347;p26"/>
            <p:cNvSpPr/>
            <p:nvPr/>
          </p:nvSpPr>
          <p:spPr>
            <a:xfrm>
              <a:off x="3040350" y="2164475"/>
              <a:ext cx="1607250" cy="831275"/>
            </a:xfrm>
            <a:custGeom>
              <a:avLst/>
              <a:gdLst/>
              <a:ahLst/>
              <a:cxnLst/>
              <a:rect l="l" t="t" r="r" b="b"/>
              <a:pathLst>
                <a:path w="64290" h="33251" extrusionOk="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sp>
          <p:nvSpPr>
            <p:cNvPr id="348" name="Google Shape;348;p26"/>
            <p:cNvSpPr/>
            <p:nvPr/>
          </p:nvSpPr>
          <p:spPr>
            <a:xfrm>
              <a:off x="3073300" y="1113200"/>
              <a:ext cx="1671650" cy="924525"/>
            </a:xfrm>
            <a:custGeom>
              <a:avLst/>
              <a:gdLst/>
              <a:ahLst/>
              <a:cxnLst/>
              <a:rect l="l" t="t" r="r" b="b"/>
              <a:pathLst>
                <a:path w="66866" h="36981" extrusionOk="0">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grpSp>
      <p:grpSp>
        <p:nvGrpSpPr>
          <p:cNvPr id="349" name="Google Shape;349;p26"/>
          <p:cNvGrpSpPr/>
          <p:nvPr/>
        </p:nvGrpSpPr>
        <p:grpSpPr>
          <a:xfrm>
            <a:off x="3390291" y="1782576"/>
            <a:ext cx="406573" cy="402537"/>
            <a:chOff x="462200" y="569000"/>
            <a:chExt cx="1901650" cy="1882775"/>
          </a:xfrm>
        </p:grpSpPr>
        <p:sp>
          <p:nvSpPr>
            <p:cNvPr id="350" name="Google Shape;350;p26"/>
            <p:cNvSpPr/>
            <p:nvPr/>
          </p:nvSpPr>
          <p:spPr>
            <a:xfrm>
              <a:off x="462200" y="890525"/>
              <a:ext cx="1573675" cy="1561250"/>
            </a:xfrm>
            <a:custGeom>
              <a:avLst/>
              <a:gdLst/>
              <a:ahLst/>
              <a:cxnLst/>
              <a:rect l="l" t="t" r="r" b="b"/>
              <a:pathLst>
                <a:path w="62947" h="62450" extrusionOk="0">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6"/>
            <p:cNvSpPr/>
            <p:nvPr/>
          </p:nvSpPr>
          <p:spPr>
            <a:xfrm>
              <a:off x="1198700" y="569000"/>
              <a:ext cx="1165150" cy="1158700"/>
            </a:xfrm>
            <a:custGeom>
              <a:avLst/>
              <a:gdLst/>
              <a:ahLst/>
              <a:cxnLst/>
              <a:rect l="l" t="t" r="r" b="b"/>
              <a:pathLst>
                <a:path w="46606" h="46348" extrusionOk="0">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6"/>
            <p:cNvSpPr/>
            <p:nvPr/>
          </p:nvSpPr>
          <p:spPr>
            <a:xfrm>
              <a:off x="1307825" y="1322925"/>
              <a:ext cx="159450" cy="146850"/>
            </a:xfrm>
            <a:custGeom>
              <a:avLst/>
              <a:gdLst/>
              <a:ahLst/>
              <a:cxnLst/>
              <a:rect l="l" t="t" r="r" b="b"/>
              <a:pathLst>
                <a:path w="6378" h="5874" extrusionOk="0">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a:off x="701000" y="1507650"/>
              <a:ext cx="373300" cy="440175"/>
            </a:xfrm>
            <a:custGeom>
              <a:avLst/>
              <a:gdLst/>
              <a:ahLst/>
              <a:cxnLst/>
              <a:rect l="l" t="t" r="r" b="b"/>
              <a:pathLst>
                <a:path w="14932" h="17607" extrusionOk="0">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26"/>
          <p:cNvGrpSpPr/>
          <p:nvPr/>
        </p:nvGrpSpPr>
        <p:grpSpPr>
          <a:xfrm>
            <a:off x="3208667" y="3620568"/>
            <a:ext cx="372185" cy="370679"/>
            <a:chOff x="4991125" y="2436850"/>
            <a:chExt cx="1890225" cy="1882575"/>
          </a:xfrm>
        </p:grpSpPr>
        <p:sp>
          <p:nvSpPr>
            <p:cNvPr id="355" name="Google Shape;355;p26"/>
            <p:cNvSpPr/>
            <p:nvPr/>
          </p:nvSpPr>
          <p:spPr>
            <a:xfrm>
              <a:off x="4991125" y="3057800"/>
              <a:ext cx="1890225" cy="1261625"/>
            </a:xfrm>
            <a:custGeom>
              <a:avLst/>
              <a:gdLst/>
              <a:ahLst/>
              <a:cxnLst/>
              <a:rect l="l" t="t" r="r" b="b"/>
              <a:pathLst>
                <a:path w="75609" h="50465" extrusionOk="0">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5188800" y="2813650"/>
              <a:ext cx="1298100" cy="133575"/>
            </a:xfrm>
            <a:custGeom>
              <a:avLst/>
              <a:gdLst/>
              <a:ahLst/>
              <a:cxnLst/>
              <a:rect l="l" t="t" r="r" b="b"/>
              <a:pathLst>
                <a:path w="51924" h="5343" extrusionOk="0">
                  <a:moveTo>
                    <a:pt x="0" y="1"/>
                  </a:moveTo>
                  <a:lnTo>
                    <a:pt x="0" y="5343"/>
                  </a:lnTo>
                  <a:lnTo>
                    <a:pt x="51923" y="5343"/>
                  </a:lnTo>
                  <a:lnTo>
                    <a:pt x="519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5615600" y="2436850"/>
              <a:ext cx="176800" cy="253575"/>
            </a:xfrm>
            <a:custGeom>
              <a:avLst/>
              <a:gdLst/>
              <a:ahLst/>
              <a:cxnLst/>
              <a:rect l="l" t="t" r="r" b="b"/>
              <a:pathLst>
                <a:path w="7072" h="10143" extrusionOk="0">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5851800" y="2436850"/>
              <a:ext cx="176800" cy="253575"/>
            </a:xfrm>
            <a:custGeom>
              <a:avLst/>
              <a:gdLst/>
              <a:ahLst/>
              <a:cxnLst/>
              <a:rect l="l" t="t" r="r" b="b"/>
              <a:pathLst>
                <a:path w="7072" h="10143" extrusionOk="0">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26"/>
          <p:cNvGrpSpPr/>
          <p:nvPr/>
        </p:nvGrpSpPr>
        <p:grpSpPr>
          <a:xfrm>
            <a:off x="1112845" y="3454559"/>
            <a:ext cx="372245" cy="369356"/>
            <a:chOff x="5249675" y="238125"/>
            <a:chExt cx="1897275" cy="1882550"/>
          </a:xfrm>
        </p:grpSpPr>
        <p:sp>
          <p:nvSpPr>
            <p:cNvPr id="360" name="Google Shape;360;p26"/>
            <p:cNvSpPr/>
            <p:nvPr/>
          </p:nvSpPr>
          <p:spPr>
            <a:xfrm>
              <a:off x="5367350" y="1455300"/>
              <a:ext cx="290050" cy="110325"/>
            </a:xfrm>
            <a:custGeom>
              <a:avLst/>
              <a:gdLst/>
              <a:ahLst/>
              <a:cxnLst/>
              <a:rect l="l" t="t" r="r" b="b"/>
              <a:pathLst>
                <a:path w="11602" h="4413" extrusionOk="0">
                  <a:moveTo>
                    <a:pt x="0" y="0"/>
                  </a:moveTo>
                  <a:lnTo>
                    <a:pt x="0" y="4412"/>
                  </a:lnTo>
                  <a:lnTo>
                    <a:pt x="11601" y="4412"/>
                  </a:lnTo>
                  <a:cubicBezTo>
                    <a:pt x="9272" y="1612"/>
                    <a:pt x="5836" y="0"/>
                    <a:pt x="221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6"/>
            <p:cNvSpPr/>
            <p:nvPr/>
          </p:nvSpPr>
          <p:spPr>
            <a:xfrm>
              <a:off x="5367350" y="1234675"/>
              <a:ext cx="1661950" cy="276525"/>
            </a:xfrm>
            <a:custGeom>
              <a:avLst/>
              <a:gdLst/>
              <a:ahLst/>
              <a:cxnLst/>
              <a:rect l="l" t="t" r="r" b="b"/>
              <a:pathLst>
                <a:path w="66478" h="11061" extrusionOk="0">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a:off x="5249675" y="1675900"/>
              <a:ext cx="1897275" cy="444775"/>
            </a:xfrm>
            <a:custGeom>
              <a:avLst/>
              <a:gdLst/>
              <a:ahLst/>
              <a:cxnLst/>
              <a:rect l="l" t="t" r="r" b="b"/>
              <a:pathLst>
                <a:path w="75891" h="17791" extrusionOk="0">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5856800" y="1455300"/>
              <a:ext cx="1172500" cy="276525"/>
            </a:xfrm>
            <a:custGeom>
              <a:avLst/>
              <a:gdLst/>
              <a:ahLst/>
              <a:cxnLst/>
              <a:rect l="l" t="t" r="r" b="b"/>
              <a:pathLst>
                <a:path w="46900" h="11061" extrusionOk="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5253500" y="238125"/>
              <a:ext cx="1889625" cy="886275"/>
            </a:xfrm>
            <a:custGeom>
              <a:avLst/>
              <a:gdLst/>
              <a:ahLst/>
              <a:cxnLst/>
              <a:rect l="l" t="t" r="r" b="b"/>
              <a:pathLst>
                <a:path w="75585" h="35451" extrusionOk="0">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26"/>
          <p:cNvGrpSpPr/>
          <p:nvPr/>
        </p:nvGrpSpPr>
        <p:grpSpPr>
          <a:xfrm>
            <a:off x="1126337" y="1869842"/>
            <a:ext cx="357689" cy="347177"/>
            <a:chOff x="2652075" y="3639925"/>
            <a:chExt cx="1882575" cy="1827250"/>
          </a:xfrm>
        </p:grpSpPr>
        <p:sp>
          <p:nvSpPr>
            <p:cNvPr id="366" name="Google Shape;366;p26"/>
            <p:cNvSpPr/>
            <p:nvPr/>
          </p:nvSpPr>
          <p:spPr>
            <a:xfrm>
              <a:off x="2716200" y="3639925"/>
              <a:ext cx="628925" cy="694500"/>
            </a:xfrm>
            <a:custGeom>
              <a:avLst/>
              <a:gdLst/>
              <a:ahLst/>
              <a:cxnLst/>
              <a:rect l="l" t="t" r="r" b="b"/>
              <a:pathLst>
                <a:path w="25157" h="27780" extrusionOk="0">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3326275" y="3795950"/>
              <a:ext cx="282400" cy="286975"/>
            </a:xfrm>
            <a:custGeom>
              <a:avLst/>
              <a:gdLst/>
              <a:ahLst/>
              <a:cxnLst/>
              <a:rect l="l" t="t" r="r" b="b"/>
              <a:pathLst>
                <a:path w="11296" h="11479" extrusionOk="0">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3696600" y="3760800"/>
              <a:ext cx="318000" cy="258600"/>
            </a:xfrm>
            <a:custGeom>
              <a:avLst/>
              <a:gdLst/>
              <a:ahLst/>
              <a:cxnLst/>
              <a:rect l="l" t="t" r="r" b="b"/>
              <a:pathLst>
                <a:path w="12720" h="10344" extrusionOk="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3980450" y="3991375"/>
              <a:ext cx="455350" cy="343050"/>
            </a:xfrm>
            <a:custGeom>
              <a:avLst/>
              <a:gdLst/>
              <a:ahLst/>
              <a:cxnLst/>
              <a:rect l="l" t="t" r="r" b="b"/>
              <a:pathLst>
                <a:path w="18214" h="13722" extrusionOk="0">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3385675" y="4059600"/>
              <a:ext cx="602150" cy="274825"/>
            </a:xfrm>
            <a:custGeom>
              <a:avLst/>
              <a:gdLst/>
              <a:ahLst/>
              <a:cxnLst/>
              <a:rect l="l" t="t" r="r" b="b"/>
              <a:pathLst>
                <a:path w="24086" h="10993" extrusionOk="0">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a:off x="2705900" y="4710325"/>
              <a:ext cx="1774625" cy="756850"/>
            </a:xfrm>
            <a:custGeom>
              <a:avLst/>
              <a:gdLst/>
              <a:ahLst/>
              <a:cxnLst/>
              <a:rect l="l" t="t" r="r" b="b"/>
              <a:pathLst>
                <a:path w="70985" h="30274" extrusionOk="0">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2652075" y="4447650"/>
              <a:ext cx="1882575" cy="149450"/>
            </a:xfrm>
            <a:custGeom>
              <a:avLst/>
              <a:gdLst/>
              <a:ahLst/>
              <a:cxnLst/>
              <a:rect l="l" t="t" r="r" b="b"/>
              <a:pathLst>
                <a:path w="75303" h="5978" extrusionOk="0">
                  <a:moveTo>
                    <a:pt x="1" y="0"/>
                  </a:moveTo>
                  <a:cubicBezTo>
                    <a:pt x="118" y="2012"/>
                    <a:pt x="401" y="4012"/>
                    <a:pt x="836" y="5977"/>
                  </a:cubicBezTo>
                  <a:lnTo>
                    <a:pt x="74455" y="5977"/>
                  </a:lnTo>
                  <a:cubicBezTo>
                    <a:pt x="74902" y="4012"/>
                    <a:pt x="75185" y="2012"/>
                    <a:pt x="753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7"/>
          <p:cNvSpPr txBox="1">
            <a:spLocks noGrp="1"/>
          </p:cNvSpPr>
          <p:nvPr>
            <p:ph type="ctrTitle"/>
          </p:nvPr>
        </p:nvSpPr>
        <p:spPr>
          <a:xfrm>
            <a:off x="2749775" y="1594525"/>
            <a:ext cx="3530400" cy="194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latin typeface="Avenir Next LT Pro" panose="020B0504020202020204" pitchFamily="34" charset="0"/>
              </a:rPr>
              <a:t>—SOMEONE FAMOUS</a:t>
            </a:r>
            <a:endParaRPr dirty="0">
              <a:latin typeface="Avenir Next LT Pro" panose="020B0504020202020204" pitchFamily="34" charset="0"/>
            </a:endParaRPr>
          </a:p>
        </p:txBody>
      </p:sp>
      <p:sp>
        <p:nvSpPr>
          <p:cNvPr id="395" name="Google Shape;395;p27"/>
          <p:cNvSpPr txBox="1">
            <a:spLocks noGrp="1"/>
          </p:cNvSpPr>
          <p:nvPr>
            <p:ph type="subTitle" idx="1"/>
          </p:nvPr>
        </p:nvSpPr>
        <p:spPr>
          <a:xfrm>
            <a:off x="2786225" y="1793775"/>
            <a:ext cx="3457500" cy="142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solidFill>
                  <a:srgbClr val="161234"/>
                </a:solidFill>
                <a:latin typeface="Avenir Next LT Pro" panose="020B0504020202020204" pitchFamily="34" charset="0"/>
              </a:rPr>
              <a:t>“This is a quote. Words full of wisdom that someone important said and can make the reader get inspired.”</a:t>
            </a:r>
            <a:endParaRPr dirty="0">
              <a:latin typeface="Avenir Next LT Pro" panose="020B050402020202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0"/>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latin typeface="Share Tech" panose="00000500000000000000" pitchFamily="2" charset="0"/>
              </a:rPr>
              <a:t>MAJOR REQUIREMENTS</a:t>
            </a:r>
            <a:endParaRPr dirty="0">
              <a:latin typeface="Share Tech" panose="00000500000000000000" pitchFamily="2" charset="0"/>
            </a:endParaRPr>
          </a:p>
        </p:txBody>
      </p:sp>
      <p:sp>
        <p:nvSpPr>
          <p:cNvPr id="564" name="Google Shape;564;p30"/>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200" dirty="0">
                <a:solidFill>
                  <a:schemeClr val="lt1"/>
                </a:solidFill>
                <a:latin typeface="Avenir Next LT Pro" panose="020B0504020202020204" pitchFamily="34" charset="0"/>
              </a:rPr>
              <a:t>Venus has a beautiful name and is the second planet from the Sun</a:t>
            </a:r>
            <a:endParaRPr sz="1100" dirty="0">
              <a:latin typeface="Avenir Next LT Pro" panose="020B0504020202020204" pitchFamily="34" charset="0"/>
            </a:endParaRPr>
          </a:p>
        </p:txBody>
      </p:sp>
      <p:sp>
        <p:nvSpPr>
          <p:cNvPr id="565" name="Google Shape;565;p30"/>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200" dirty="0">
                <a:solidFill>
                  <a:schemeClr val="lt1"/>
                </a:solidFill>
                <a:latin typeface="Avenir Next LT Pro" panose="020B0504020202020204" pitchFamily="34" charset="0"/>
              </a:rPr>
              <a:t>Mercury is the closest planet to the Sun and the smallest in our Solar System</a:t>
            </a:r>
            <a:endParaRPr sz="1100" dirty="0">
              <a:latin typeface="Avenir Next LT Pro" panose="020B0504020202020204" pitchFamily="34" charset="0"/>
            </a:endParaRPr>
          </a:p>
        </p:txBody>
      </p:sp>
      <p:sp>
        <p:nvSpPr>
          <p:cNvPr id="566" name="Google Shape;566;p30"/>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latin typeface="Avenir Next LT Pro" panose="020B0504020202020204" pitchFamily="34" charset="0"/>
              </a:rPr>
              <a:t>Despite being red, Mars is a cold place, not hot. It’s full of iron oxide dust</a:t>
            </a:r>
            <a:endParaRPr sz="1200" dirty="0">
              <a:latin typeface="Avenir Next LT Pro" panose="020B0504020202020204" pitchFamily="34" charset="0"/>
            </a:endParaRPr>
          </a:p>
        </p:txBody>
      </p:sp>
      <p:sp>
        <p:nvSpPr>
          <p:cNvPr id="567" name="Google Shape;567;p30"/>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latin typeface="Share Tech" panose="00000500000000000000" pitchFamily="2" charset="0"/>
              </a:rPr>
              <a:t>USER EXPERIENCE</a:t>
            </a:r>
            <a:endParaRPr sz="1200" b="1" dirty="0">
              <a:latin typeface="Share Tech" panose="00000500000000000000" pitchFamily="2" charset="0"/>
            </a:endParaRPr>
          </a:p>
        </p:txBody>
      </p:sp>
      <p:sp>
        <p:nvSpPr>
          <p:cNvPr id="568" name="Google Shape;568;p30"/>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latin typeface="Share Tech" panose="00000500000000000000" pitchFamily="2" charset="0"/>
              </a:rPr>
              <a:t>INFORMATION</a:t>
            </a:r>
            <a:endParaRPr sz="900" b="1" dirty="0">
              <a:latin typeface="Share Tech" panose="00000500000000000000" pitchFamily="2" charset="0"/>
            </a:endParaRPr>
          </a:p>
        </p:txBody>
      </p:sp>
      <p:sp>
        <p:nvSpPr>
          <p:cNvPr id="569" name="Google Shape;569;p30"/>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latin typeface="Share Tech" panose="00000500000000000000" pitchFamily="2" charset="0"/>
              </a:rPr>
              <a:t>IMAGES</a:t>
            </a:r>
            <a:endParaRPr sz="1200" b="1" dirty="0">
              <a:latin typeface="Share Tech" panose="00000500000000000000" pitchFamily="2" charset="0"/>
            </a:endParaRPr>
          </a:p>
        </p:txBody>
      </p:sp>
      <p:sp>
        <p:nvSpPr>
          <p:cNvPr id="570" name="Google Shape;570;p30"/>
          <p:cNvSpPr/>
          <p:nvPr/>
        </p:nvSpPr>
        <p:spPr>
          <a:xfrm>
            <a:off x="1916500" y="3140312"/>
            <a:ext cx="1432353" cy="275589"/>
          </a:xfrm>
          <a:custGeom>
            <a:avLst/>
            <a:gdLst/>
            <a:ahLst/>
            <a:cxnLst/>
            <a:rect l="l" t="t" r="r" b="b"/>
            <a:pathLst>
              <a:path w="76189" h="14659" extrusionOk="0">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a:off x="2118344"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a:off x="2613395"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a:off x="2268942" y="2012352"/>
            <a:ext cx="727410" cy="641042"/>
          </a:xfrm>
          <a:custGeom>
            <a:avLst/>
            <a:gdLst/>
            <a:ahLst/>
            <a:cxnLst/>
            <a:rect l="l" t="t" r="r" b="b"/>
            <a:pathLst>
              <a:path w="38692" h="34098" extrusionOk="0">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a:off x="2177636"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0"/>
          <p:cNvSpPr/>
          <p:nvPr/>
        </p:nvSpPr>
        <p:spPr>
          <a:xfrm>
            <a:off x="4057680"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0"/>
          <p:cNvSpPr/>
          <p:nvPr/>
        </p:nvSpPr>
        <p:spPr>
          <a:xfrm>
            <a:off x="3855009"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0"/>
          <p:cNvSpPr/>
          <p:nvPr/>
        </p:nvSpPr>
        <p:spPr>
          <a:xfrm>
            <a:off x="4551923"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0"/>
          <p:cNvSpPr/>
          <p:nvPr/>
        </p:nvSpPr>
        <p:spPr>
          <a:xfrm>
            <a:off x="4207470" y="2012389"/>
            <a:ext cx="727410" cy="641005"/>
          </a:xfrm>
          <a:custGeom>
            <a:avLst/>
            <a:gdLst/>
            <a:ahLst/>
            <a:cxnLst/>
            <a:rect l="l" t="t" r="r" b="b"/>
            <a:pathLst>
              <a:path w="38692" h="34096" extrusionOk="0">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0"/>
          <p:cNvSpPr/>
          <p:nvPr/>
        </p:nvSpPr>
        <p:spPr>
          <a:xfrm>
            <a:off x="4116163"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0"/>
          <p:cNvSpPr/>
          <p:nvPr/>
        </p:nvSpPr>
        <p:spPr>
          <a:xfrm>
            <a:off x="5793536"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0"/>
          <p:cNvSpPr/>
          <p:nvPr/>
        </p:nvSpPr>
        <p:spPr>
          <a:xfrm>
            <a:off x="5990605"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0"/>
          <p:cNvSpPr/>
          <p:nvPr/>
        </p:nvSpPr>
        <p:spPr>
          <a:xfrm>
            <a:off x="6490450" y="2264371"/>
            <a:ext cx="40063" cy="916068"/>
          </a:xfrm>
          <a:custGeom>
            <a:avLst/>
            <a:gdLst/>
            <a:ahLst/>
            <a:cxnLst/>
            <a:rect l="l" t="t" r="r" b="b"/>
            <a:pathLst>
              <a:path w="2131" h="48727" extrusionOk="0">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0"/>
          <p:cNvSpPr/>
          <p:nvPr/>
        </p:nvSpPr>
        <p:spPr>
          <a:xfrm>
            <a:off x="6147595" y="2012389"/>
            <a:ext cx="725812" cy="641005"/>
          </a:xfrm>
          <a:custGeom>
            <a:avLst/>
            <a:gdLst/>
            <a:ahLst/>
            <a:cxnLst/>
            <a:rect l="l" t="t" r="r" b="b"/>
            <a:pathLst>
              <a:path w="38607" h="34096" extrusionOk="0">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0"/>
          <p:cNvSpPr/>
          <p:nvPr/>
        </p:nvSpPr>
        <p:spPr>
          <a:xfrm>
            <a:off x="6056289" y="1992067"/>
            <a:ext cx="794695" cy="682102"/>
          </a:xfrm>
          <a:custGeom>
            <a:avLst/>
            <a:gdLst/>
            <a:ahLst/>
            <a:cxnLst/>
            <a:rect l="l" t="t" r="r" b="b"/>
            <a:pathLst>
              <a:path w="42271" h="36282" extrusionOk="0">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 name="Google Shape;585;p30"/>
          <p:cNvGrpSpPr/>
          <p:nvPr/>
        </p:nvGrpSpPr>
        <p:grpSpPr>
          <a:xfrm>
            <a:off x="2485018" y="2203442"/>
            <a:ext cx="295272" cy="295272"/>
            <a:chOff x="1190625" y="238125"/>
            <a:chExt cx="5226050" cy="5226050"/>
          </a:xfrm>
        </p:grpSpPr>
        <p:sp>
          <p:nvSpPr>
            <p:cNvPr id="586" name="Google Shape;586;p30"/>
            <p:cNvSpPr/>
            <p:nvPr/>
          </p:nvSpPr>
          <p:spPr>
            <a:xfrm>
              <a:off x="1190625" y="1515525"/>
              <a:ext cx="1645000" cy="2151125"/>
            </a:xfrm>
            <a:custGeom>
              <a:avLst/>
              <a:gdLst/>
              <a:ahLst/>
              <a:cxnLst/>
              <a:rect l="l" t="t" r="r" b="b"/>
              <a:pathLst>
                <a:path w="65800" h="86045" extrusionOk="0">
                  <a:moveTo>
                    <a:pt x="15900" y="1"/>
                  </a:moveTo>
                  <a:cubicBezTo>
                    <a:pt x="15179" y="1"/>
                    <a:pt x="14457" y="360"/>
                    <a:pt x="14044" y="1081"/>
                  </a:cubicBezTo>
                  <a:cubicBezTo>
                    <a:pt x="5120" y="16475"/>
                    <a:pt x="0" y="34358"/>
                    <a:pt x="0" y="53434"/>
                  </a:cubicBezTo>
                  <a:cubicBezTo>
                    <a:pt x="0" y="64269"/>
                    <a:pt x="1648" y="74718"/>
                    <a:pt x="4716" y="84536"/>
                  </a:cubicBezTo>
                  <a:cubicBezTo>
                    <a:pt x="4997" y="85431"/>
                    <a:pt x="5821" y="86044"/>
                    <a:pt x="6750" y="86044"/>
                  </a:cubicBezTo>
                  <a:lnTo>
                    <a:pt x="63117" y="86044"/>
                  </a:lnTo>
                  <a:cubicBezTo>
                    <a:pt x="64766" y="86044"/>
                    <a:pt x="65800" y="84256"/>
                    <a:pt x="64976" y="82836"/>
                  </a:cubicBezTo>
                  <a:lnTo>
                    <a:pt x="17743" y="1064"/>
                  </a:lnTo>
                  <a:cubicBezTo>
                    <a:pt x="17332" y="356"/>
                    <a:pt x="16617" y="1"/>
                    <a:pt x="159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0"/>
            <p:cNvSpPr/>
            <p:nvPr/>
          </p:nvSpPr>
          <p:spPr>
            <a:xfrm>
              <a:off x="1865625" y="238125"/>
              <a:ext cx="2005325" cy="2148975"/>
            </a:xfrm>
            <a:custGeom>
              <a:avLst/>
              <a:gdLst/>
              <a:ahLst/>
              <a:cxnLst/>
              <a:rect l="l" t="t" r="r" b="b"/>
              <a:pathLst>
                <a:path w="80213" h="85959" extrusionOk="0">
                  <a:moveTo>
                    <a:pt x="77530" y="0"/>
                  </a:moveTo>
                  <a:cubicBezTo>
                    <a:pt x="47163" y="0"/>
                    <a:pt x="19847" y="12939"/>
                    <a:pt x="754" y="33610"/>
                  </a:cubicBezTo>
                  <a:cubicBezTo>
                    <a:pt x="105" y="34294"/>
                    <a:pt x="0" y="35311"/>
                    <a:pt x="456" y="36135"/>
                  </a:cubicBezTo>
                  <a:lnTo>
                    <a:pt x="28614" y="84893"/>
                  </a:lnTo>
                  <a:cubicBezTo>
                    <a:pt x="29026" y="85603"/>
                    <a:pt x="29749" y="85958"/>
                    <a:pt x="30472" y="85958"/>
                  </a:cubicBezTo>
                  <a:cubicBezTo>
                    <a:pt x="31195" y="85958"/>
                    <a:pt x="31918" y="85603"/>
                    <a:pt x="32330" y="84893"/>
                  </a:cubicBezTo>
                  <a:lnTo>
                    <a:pt x="79406" y="3208"/>
                  </a:lnTo>
                  <a:cubicBezTo>
                    <a:pt x="80212" y="1788"/>
                    <a:pt x="79195" y="0"/>
                    <a:pt x="77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0"/>
            <p:cNvSpPr/>
            <p:nvPr/>
          </p:nvSpPr>
          <p:spPr>
            <a:xfrm>
              <a:off x="4772975" y="2037400"/>
              <a:ext cx="1643700" cy="2149150"/>
            </a:xfrm>
            <a:custGeom>
              <a:avLst/>
              <a:gdLst/>
              <a:ahLst/>
              <a:cxnLst/>
              <a:rect l="l" t="t" r="r" b="b"/>
              <a:pathLst>
                <a:path w="65748" h="85966" extrusionOk="0">
                  <a:moveTo>
                    <a:pt x="2683" y="0"/>
                  </a:moveTo>
                  <a:cubicBezTo>
                    <a:pt x="1035" y="0"/>
                    <a:pt x="0" y="1789"/>
                    <a:pt x="824" y="3209"/>
                  </a:cubicBezTo>
                  <a:lnTo>
                    <a:pt x="48022" y="84893"/>
                  </a:lnTo>
                  <a:cubicBezTo>
                    <a:pt x="48433" y="85610"/>
                    <a:pt x="49149" y="85965"/>
                    <a:pt x="49865" y="85965"/>
                  </a:cubicBezTo>
                  <a:cubicBezTo>
                    <a:pt x="50586" y="85965"/>
                    <a:pt x="51308" y="85606"/>
                    <a:pt x="51721" y="84893"/>
                  </a:cubicBezTo>
                  <a:cubicBezTo>
                    <a:pt x="60646" y="69500"/>
                    <a:pt x="65748" y="51617"/>
                    <a:pt x="65748" y="32559"/>
                  </a:cubicBezTo>
                  <a:cubicBezTo>
                    <a:pt x="65748" y="21741"/>
                    <a:pt x="64117" y="11327"/>
                    <a:pt x="61066" y="1508"/>
                  </a:cubicBezTo>
                  <a:cubicBezTo>
                    <a:pt x="60786" y="614"/>
                    <a:pt x="59962" y="0"/>
                    <a:pt x="59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0"/>
            <p:cNvSpPr/>
            <p:nvPr/>
          </p:nvSpPr>
          <p:spPr>
            <a:xfrm>
              <a:off x="3595225" y="300300"/>
              <a:ext cx="2493600" cy="1326850"/>
            </a:xfrm>
            <a:custGeom>
              <a:avLst/>
              <a:gdLst/>
              <a:ahLst/>
              <a:cxnLst/>
              <a:rect l="l" t="t" r="r" b="b"/>
              <a:pathLst>
                <a:path w="99744" h="53074" extrusionOk="0">
                  <a:moveTo>
                    <a:pt x="30831" y="0"/>
                  </a:moveTo>
                  <a:cubicBezTo>
                    <a:pt x="30083" y="0"/>
                    <a:pt x="29374" y="393"/>
                    <a:pt x="28999" y="1072"/>
                  </a:cubicBezTo>
                  <a:lnTo>
                    <a:pt x="807" y="49865"/>
                  </a:lnTo>
                  <a:cubicBezTo>
                    <a:pt x="0" y="51303"/>
                    <a:pt x="1017" y="53074"/>
                    <a:pt x="2665" y="53074"/>
                  </a:cubicBezTo>
                  <a:lnTo>
                    <a:pt x="97078" y="53056"/>
                  </a:lnTo>
                  <a:cubicBezTo>
                    <a:pt x="98709" y="53056"/>
                    <a:pt x="99743" y="51286"/>
                    <a:pt x="98919" y="49865"/>
                  </a:cubicBezTo>
                  <a:cubicBezTo>
                    <a:pt x="84542" y="24952"/>
                    <a:pt x="60190" y="6525"/>
                    <a:pt x="31313" y="55"/>
                  </a:cubicBezTo>
                  <a:cubicBezTo>
                    <a:pt x="31153" y="18"/>
                    <a:pt x="30991" y="0"/>
                    <a:pt x="30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0"/>
            <p:cNvSpPr/>
            <p:nvPr/>
          </p:nvSpPr>
          <p:spPr>
            <a:xfrm>
              <a:off x="1519350" y="4075125"/>
              <a:ext cx="2490100" cy="1326425"/>
            </a:xfrm>
            <a:custGeom>
              <a:avLst/>
              <a:gdLst/>
              <a:ahLst/>
              <a:cxnLst/>
              <a:rect l="l" t="t" r="r" b="b"/>
              <a:pathLst>
                <a:path w="99604" h="53057" extrusionOk="0">
                  <a:moveTo>
                    <a:pt x="96921" y="1"/>
                  </a:moveTo>
                  <a:lnTo>
                    <a:pt x="2683" y="88"/>
                  </a:lnTo>
                  <a:cubicBezTo>
                    <a:pt x="1052" y="106"/>
                    <a:pt x="0" y="1877"/>
                    <a:pt x="825" y="3297"/>
                  </a:cubicBezTo>
                  <a:cubicBezTo>
                    <a:pt x="15201" y="28141"/>
                    <a:pt x="39484" y="46515"/>
                    <a:pt x="68290" y="53002"/>
                  </a:cubicBezTo>
                  <a:cubicBezTo>
                    <a:pt x="68451" y="53039"/>
                    <a:pt x="68613" y="53057"/>
                    <a:pt x="68773" y="53057"/>
                  </a:cubicBezTo>
                  <a:cubicBezTo>
                    <a:pt x="69521" y="53057"/>
                    <a:pt x="70232" y="52664"/>
                    <a:pt x="70622" y="51985"/>
                  </a:cubicBezTo>
                  <a:lnTo>
                    <a:pt x="98779" y="3209"/>
                  </a:lnTo>
                  <a:cubicBezTo>
                    <a:pt x="99603" y="1789"/>
                    <a:pt x="98569" y="1"/>
                    <a:pt x="969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0"/>
            <p:cNvSpPr/>
            <p:nvPr/>
          </p:nvSpPr>
          <p:spPr>
            <a:xfrm>
              <a:off x="3733275" y="3314750"/>
              <a:ext cx="2008825" cy="2149425"/>
            </a:xfrm>
            <a:custGeom>
              <a:avLst/>
              <a:gdLst/>
              <a:ahLst/>
              <a:cxnLst/>
              <a:rect l="l" t="t" r="r" b="b"/>
              <a:pathLst>
                <a:path w="80353" h="85977" extrusionOk="0">
                  <a:moveTo>
                    <a:pt x="49872" y="1"/>
                  </a:moveTo>
                  <a:cubicBezTo>
                    <a:pt x="49154" y="1"/>
                    <a:pt x="48435" y="356"/>
                    <a:pt x="48023" y="1066"/>
                  </a:cubicBezTo>
                  <a:lnTo>
                    <a:pt x="825" y="82768"/>
                  </a:lnTo>
                  <a:cubicBezTo>
                    <a:pt x="1" y="84188"/>
                    <a:pt x="1035" y="85977"/>
                    <a:pt x="2666" y="85977"/>
                  </a:cubicBezTo>
                  <a:lnTo>
                    <a:pt x="2824" y="85977"/>
                  </a:lnTo>
                  <a:cubicBezTo>
                    <a:pt x="33173" y="85977"/>
                    <a:pt x="60506" y="73037"/>
                    <a:pt x="79599" y="52367"/>
                  </a:cubicBezTo>
                  <a:cubicBezTo>
                    <a:pt x="80248" y="51683"/>
                    <a:pt x="80353" y="50666"/>
                    <a:pt x="79897" y="49842"/>
                  </a:cubicBezTo>
                  <a:lnTo>
                    <a:pt x="51722" y="1066"/>
                  </a:lnTo>
                  <a:cubicBezTo>
                    <a:pt x="51310" y="356"/>
                    <a:pt x="50591" y="1"/>
                    <a:pt x="498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30"/>
          <p:cNvGrpSpPr/>
          <p:nvPr/>
        </p:nvGrpSpPr>
        <p:grpSpPr>
          <a:xfrm>
            <a:off x="4409906" y="2192159"/>
            <a:ext cx="317750" cy="317849"/>
            <a:chOff x="1191425" y="238125"/>
            <a:chExt cx="5217575" cy="5219200"/>
          </a:xfrm>
        </p:grpSpPr>
        <p:sp>
          <p:nvSpPr>
            <p:cNvPr id="593" name="Google Shape;593;p30"/>
            <p:cNvSpPr/>
            <p:nvPr/>
          </p:nvSpPr>
          <p:spPr>
            <a:xfrm>
              <a:off x="1191425" y="3001025"/>
              <a:ext cx="2474250" cy="2456300"/>
            </a:xfrm>
            <a:custGeom>
              <a:avLst/>
              <a:gdLst/>
              <a:ahLst/>
              <a:cxnLst/>
              <a:rect l="l" t="t" r="r" b="b"/>
              <a:pathLst>
                <a:path w="98970" h="98252" extrusionOk="0">
                  <a:moveTo>
                    <a:pt x="1" y="0"/>
                  </a:moveTo>
                  <a:cubicBezTo>
                    <a:pt x="1469" y="25607"/>
                    <a:pt x="12168" y="49484"/>
                    <a:pt x="30435" y="67784"/>
                  </a:cubicBezTo>
                  <a:cubicBezTo>
                    <a:pt x="48898" y="86247"/>
                    <a:pt x="73069" y="96946"/>
                    <a:pt x="98969" y="98251"/>
                  </a:cubicBezTo>
                  <a:lnTo>
                    <a:pt x="98969" y="55030"/>
                  </a:lnTo>
                  <a:cubicBezTo>
                    <a:pt x="69644" y="52485"/>
                    <a:pt x="46158" y="29228"/>
                    <a:pt x="43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0"/>
            <p:cNvSpPr/>
            <p:nvPr/>
          </p:nvSpPr>
          <p:spPr>
            <a:xfrm>
              <a:off x="3972275" y="3001025"/>
              <a:ext cx="2436725" cy="2453850"/>
            </a:xfrm>
            <a:custGeom>
              <a:avLst/>
              <a:gdLst/>
              <a:ahLst/>
              <a:cxnLst/>
              <a:rect l="l" t="t" r="r" b="b"/>
              <a:pathLst>
                <a:path w="97469" h="98154" extrusionOk="0">
                  <a:moveTo>
                    <a:pt x="54215" y="0"/>
                  </a:moveTo>
                  <a:cubicBezTo>
                    <a:pt x="51344" y="28706"/>
                    <a:pt x="28608" y="51670"/>
                    <a:pt x="0" y="54867"/>
                  </a:cubicBezTo>
                  <a:lnTo>
                    <a:pt x="0" y="98153"/>
                  </a:lnTo>
                  <a:cubicBezTo>
                    <a:pt x="25313" y="96522"/>
                    <a:pt x="48898" y="85888"/>
                    <a:pt x="67034" y="67784"/>
                  </a:cubicBezTo>
                  <a:cubicBezTo>
                    <a:pt x="85301" y="49484"/>
                    <a:pt x="96001" y="25607"/>
                    <a:pt x="974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0"/>
            <p:cNvSpPr/>
            <p:nvPr/>
          </p:nvSpPr>
          <p:spPr>
            <a:xfrm>
              <a:off x="1191425" y="238125"/>
              <a:ext cx="2474250" cy="2456300"/>
            </a:xfrm>
            <a:custGeom>
              <a:avLst/>
              <a:gdLst/>
              <a:ahLst/>
              <a:cxnLst/>
              <a:rect l="l" t="t" r="r" b="b"/>
              <a:pathLst>
                <a:path w="98970" h="98252" extrusionOk="0">
                  <a:moveTo>
                    <a:pt x="98969" y="0"/>
                  </a:moveTo>
                  <a:cubicBezTo>
                    <a:pt x="73069" y="1305"/>
                    <a:pt x="48898" y="12004"/>
                    <a:pt x="30435" y="30467"/>
                  </a:cubicBezTo>
                  <a:cubicBezTo>
                    <a:pt x="12168" y="48767"/>
                    <a:pt x="1469" y="72644"/>
                    <a:pt x="1" y="98251"/>
                  </a:cubicBezTo>
                  <a:lnTo>
                    <a:pt x="43255" y="98251"/>
                  </a:lnTo>
                  <a:cubicBezTo>
                    <a:pt x="46158" y="69024"/>
                    <a:pt x="69644" y="45766"/>
                    <a:pt x="98969" y="43221"/>
                  </a:cubicBezTo>
                  <a:lnTo>
                    <a:pt x="989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0"/>
            <p:cNvSpPr/>
            <p:nvPr/>
          </p:nvSpPr>
          <p:spPr>
            <a:xfrm>
              <a:off x="3972275" y="240550"/>
              <a:ext cx="2436725" cy="2453875"/>
            </a:xfrm>
            <a:custGeom>
              <a:avLst/>
              <a:gdLst/>
              <a:ahLst/>
              <a:cxnLst/>
              <a:rect l="l" t="t" r="r" b="b"/>
              <a:pathLst>
                <a:path w="97469" h="98155" extrusionOk="0">
                  <a:moveTo>
                    <a:pt x="0" y="1"/>
                  </a:moveTo>
                  <a:lnTo>
                    <a:pt x="0" y="43287"/>
                  </a:lnTo>
                  <a:cubicBezTo>
                    <a:pt x="28608" y="46484"/>
                    <a:pt x="51344" y="69449"/>
                    <a:pt x="54215" y="98154"/>
                  </a:cubicBezTo>
                  <a:lnTo>
                    <a:pt x="97469" y="98154"/>
                  </a:lnTo>
                  <a:cubicBezTo>
                    <a:pt x="96001" y="72547"/>
                    <a:pt x="85301" y="48670"/>
                    <a:pt x="67034" y="30370"/>
                  </a:cubicBezTo>
                  <a:cubicBezTo>
                    <a:pt x="48898" y="12266"/>
                    <a:pt x="25313" y="163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0"/>
            <p:cNvSpPr/>
            <p:nvPr/>
          </p:nvSpPr>
          <p:spPr>
            <a:xfrm>
              <a:off x="3054850" y="2520700"/>
              <a:ext cx="680950" cy="715200"/>
            </a:xfrm>
            <a:custGeom>
              <a:avLst/>
              <a:gdLst/>
              <a:ahLst/>
              <a:cxnLst/>
              <a:rect l="l" t="t" r="r" b="b"/>
              <a:pathLst>
                <a:path w="27238" h="28608" extrusionOk="0">
                  <a:moveTo>
                    <a:pt x="0" y="0"/>
                  </a:moveTo>
                  <a:lnTo>
                    <a:pt x="0" y="6948"/>
                  </a:lnTo>
                  <a:lnTo>
                    <a:pt x="0" y="15364"/>
                  </a:lnTo>
                  <a:cubicBezTo>
                    <a:pt x="0" y="16734"/>
                    <a:pt x="130" y="18039"/>
                    <a:pt x="391" y="19213"/>
                  </a:cubicBezTo>
                  <a:cubicBezTo>
                    <a:pt x="1761" y="25215"/>
                    <a:pt x="6459" y="28608"/>
                    <a:pt x="13635" y="28608"/>
                  </a:cubicBezTo>
                  <a:cubicBezTo>
                    <a:pt x="18430" y="28608"/>
                    <a:pt x="22116" y="27074"/>
                    <a:pt x="24432" y="24269"/>
                  </a:cubicBezTo>
                  <a:cubicBezTo>
                    <a:pt x="26259" y="22084"/>
                    <a:pt x="27238" y="19083"/>
                    <a:pt x="27238" y="15364"/>
                  </a:cubicBezTo>
                  <a:lnTo>
                    <a:pt x="27238" y="0"/>
                  </a:lnTo>
                  <a:lnTo>
                    <a:pt x="17974" y="0"/>
                  </a:lnTo>
                  <a:lnTo>
                    <a:pt x="17974" y="6948"/>
                  </a:lnTo>
                  <a:lnTo>
                    <a:pt x="17974" y="15103"/>
                  </a:lnTo>
                  <a:cubicBezTo>
                    <a:pt x="17974" y="16930"/>
                    <a:pt x="17680" y="18267"/>
                    <a:pt x="17125" y="19213"/>
                  </a:cubicBezTo>
                  <a:cubicBezTo>
                    <a:pt x="16375" y="20453"/>
                    <a:pt x="15201" y="20975"/>
                    <a:pt x="13700" y="20975"/>
                  </a:cubicBezTo>
                  <a:cubicBezTo>
                    <a:pt x="12200" y="20975"/>
                    <a:pt x="11026" y="20453"/>
                    <a:pt x="10275" y="19213"/>
                  </a:cubicBezTo>
                  <a:cubicBezTo>
                    <a:pt x="9721" y="18267"/>
                    <a:pt x="9427" y="16930"/>
                    <a:pt x="9427" y="15103"/>
                  </a:cubicBezTo>
                  <a:lnTo>
                    <a:pt x="9427" y="6948"/>
                  </a:lnTo>
                  <a:lnTo>
                    <a:pt x="94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0"/>
            <p:cNvSpPr/>
            <p:nvPr/>
          </p:nvSpPr>
          <p:spPr>
            <a:xfrm>
              <a:off x="3818950" y="2520700"/>
              <a:ext cx="776375" cy="698900"/>
            </a:xfrm>
            <a:custGeom>
              <a:avLst/>
              <a:gdLst/>
              <a:ahLst/>
              <a:cxnLst/>
              <a:rect l="l" t="t" r="r" b="b"/>
              <a:pathLst>
                <a:path w="31055" h="27956" extrusionOk="0">
                  <a:moveTo>
                    <a:pt x="360" y="0"/>
                  </a:moveTo>
                  <a:lnTo>
                    <a:pt x="10113" y="13863"/>
                  </a:lnTo>
                  <a:lnTo>
                    <a:pt x="6264" y="19213"/>
                  </a:lnTo>
                  <a:lnTo>
                    <a:pt x="6133" y="19409"/>
                  </a:lnTo>
                  <a:lnTo>
                    <a:pt x="1" y="27955"/>
                  </a:lnTo>
                  <a:lnTo>
                    <a:pt x="10733" y="27955"/>
                  </a:lnTo>
                  <a:lnTo>
                    <a:pt x="15463" y="20485"/>
                  </a:lnTo>
                  <a:lnTo>
                    <a:pt x="20290" y="27955"/>
                  </a:lnTo>
                  <a:lnTo>
                    <a:pt x="31055" y="27955"/>
                  </a:lnTo>
                  <a:lnTo>
                    <a:pt x="24825" y="19213"/>
                  </a:lnTo>
                  <a:lnTo>
                    <a:pt x="20747" y="13505"/>
                  </a:lnTo>
                  <a:lnTo>
                    <a:pt x="25477" y="6948"/>
                  </a:lnTo>
                  <a:lnTo>
                    <a:pt x="30468" y="0"/>
                  </a:lnTo>
                  <a:lnTo>
                    <a:pt x="20323" y="0"/>
                  </a:lnTo>
                  <a:lnTo>
                    <a:pt x="15724" y="6948"/>
                  </a:lnTo>
                  <a:lnTo>
                    <a:pt x="15691" y="7013"/>
                  </a:lnTo>
                  <a:lnTo>
                    <a:pt x="15658" y="6948"/>
                  </a:lnTo>
                  <a:lnTo>
                    <a:pt x="109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 name="Google Shape;599;p30"/>
          <p:cNvSpPr/>
          <p:nvPr/>
        </p:nvSpPr>
        <p:spPr>
          <a:xfrm>
            <a:off x="6363675" y="2174113"/>
            <a:ext cx="317516" cy="317516"/>
          </a:xfrm>
          <a:custGeom>
            <a:avLst/>
            <a:gdLst/>
            <a:ahLst/>
            <a:cxnLst/>
            <a:rect l="l" t="t" r="r" b="b"/>
            <a:pathLst>
              <a:path w="187325" h="187325" extrusionOk="0">
                <a:moveTo>
                  <a:pt x="102235" y="36195"/>
                </a:moveTo>
                <a:cubicBezTo>
                  <a:pt x="106045" y="36195"/>
                  <a:pt x="109220" y="37465"/>
                  <a:pt x="112395" y="40005"/>
                </a:cubicBezTo>
                <a:cubicBezTo>
                  <a:pt x="114935" y="42545"/>
                  <a:pt x="116205" y="45720"/>
                  <a:pt x="116205" y="49530"/>
                </a:cubicBezTo>
                <a:cubicBezTo>
                  <a:pt x="116205" y="53340"/>
                  <a:pt x="114935" y="56515"/>
                  <a:pt x="112395" y="59055"/>
                </a:cubicBezTo>
                <a:cubicBezTo>
                  <a:pt x="109220" y="61595"/>
                  <a:pt x="106045" y="62865"/>
                  <a:pt x="102235" y="62865"/>
                </a:cubicBezTo>
                <a:cubicBezTo>
                  <a:pt x="98425" y="62865"/>
                  <a:pt x="94615" y="61595"/>
                  <a:pt x="92075" y="59055"/>
                </a:cubicBezTo>
                <a:cubicBezTo>
                  <a:pt x="88900" y="56515"/>
                  <a:pt x="87630" y="53340"/>
                  <a:pt x="87630" y="49530"/>
                </a:cubicBezTo>
                <a:cubicBezTo>
                  <a:pt x="87630" y="45720"/>
                  <a:pt x="88900" y="42545"/>
                  <a:pt x="92075" y="40005"/>
                </a:cubicBezTo>
                <a:cubicBezTo>
                  <a:pt x="94615" y="37465"/>
                  <a:pt x="98425" y="36195"/>
                  <a:pt x="102235" y="36195"/>
                </a:cubicBezTo>
                <a:close/>
                <a:moveTo>
                  <a:pt x="88900" y="74930"/>
                </a:moveTo>
                <a:cubicBezTo>
                  <a:pt x="94615" y="74930"/>
                  <a:pt x="99060" y="76200"/>
                  <a:pt x="102235" y="79375"/>
                </a:cubicBezTo>
                <a:cubicBezTo>
                  <a:pt x="105410" y="81915"/>
                  <a:pt x="106680" y="85725"/>
                  <a:pt x="106680" y="90170"/>
                </a:cubicBezTo>
                <a:cubicBezTo>
                  <a:pt x="106680" y="90805"/>
                  <a:pt x="106680" y="92710"/>
                  <a:pt x="106680" y="95250"/>
                </a:cubicBezTo>
                <a:cubicBezTo>
                  <a:pt x="106045" y="97155"/>
                  <a:pt x="106045" y="99695"/>
                  <a:pt x="105410" y="101600"/>
                </a:cubicBezTo>
                <a:lnTo>
                  <a:pt x="99060" y="122555"/>
                </a:lnTo>
                <a:cubicBezTo>
                  <a:pt x="99060" y="124460"/>
                  <a:pt x="98425" y="126365"/>
                  <a:pt x="97790" y="128270"/>
                </a:cubicBezTo>
                <a:cubicBezTo>
                  <a:pt x="97790" y="130810"/>
                  <a:pt x="97155" y="132715"/>
                  <a:pt x="97155" y="133350"/>
                </a:cubicBezTo>
                <a:cubicBezTo>
                  <a:pt x="97155" y="136525"/>
                  <a:pt x="97790" y="138430"/>
                  <a:pt x="99060" y="139065"/>
                </a:cubicBezTo>
                <a:cubicBezTo>
                  <a:pt x="100330" y="140335"/>
                  <a:pt x="102870" y="140970"/>
                  <a:pt x="106045" y="140970"/>
                </a:cubicBezTo>
                <a:cubicBezTo>
                  <a:pt x="107315" y="140970"/>
                  <a:pt x="109220" y="140335"/>
                  <a:pt x="111125" y="140335"/>
                </a:cubicBezTo>
                <a:cubicBezTo>
                  <a:pt x="112395" y="139700"/>
                  <a:pt x="114300" y="139065"/>
                  <a:pt x="114935" y="138430"/>
                </a:cubicBezTo>
                <a:lnTo>
                  <a:pt x="114935" y="138430"/>
                </a:lnTo>
                <a:lnTo>
                  <a:pt x="113030" y="145415"/>
                </a:lnTo>
                <a:cubicBezTo>
                  <a:pt x="108585" y="147320"/>
                  <a:pt x="104775" y="148590"/>
                  <a:pt x="101600" y="149860"/>
                </a:cubicBezTo>
                <a:cubicBezTo>
                  <a:pt x="99060" y="150495"/>
                  <a:pt x="95250" y="151130"/>
                  <a:pt x="91440" y="151130"/>
                </a:cubicBezTo>
                <a:cubicBezTo>
                  <a:pt x="85725" y="151130"/>
                  <a:pt x="81280" y="149860"/>
                  <a:pt x="78105" y="146685"/>
                </a:cubicBezTo>
                <a:cubicBezTo>
                  <a:pt x="74930" y="144145"/>
                  <a:pt x="73025" y="140335"/>
                  <a:pt x="73025" y="135890"/>
                </a:cubicBezTo>
                <a:cubicBezTo>
                  <a:pt x="73025" y="134620"/>
                  <a:pt x="73660" y="132715"/>
                  <a:pt x="73660" y="130810"/>
                </a:cubicBezTo>
                <a:cubicBezTo>
                  <a:pt x="73660" y="128905"/>
                  <a:pt x="74295" y="127000"/>
                  <a:pt x="74930" y="124460"/>
                </a:cubicBezTo>
                <a:lnTo>
                  <a:pt x="80645" y="103505"/>
                </a:lnTo>
                <a:cubicBezTo>
                  <a:pt x="81280" y="101600"/>
                  <a:pt x="81915" y="99695"/>
                  <a:pt x="81915" y="97790"/>
                </a:cubicBezTo>
                <a:cubicBezTo>
                  <a:pt x="82550" y="95885"/>
                  <a:pt x="82550" y="93980"/>
                  <a:pt x="82550" y="92710"/>
                </a:cubicBezTo>
                <a:cubicBezTo>
                  <a:pt x="82550" y="90170"/>
                  <a:pt x="81915" y="88265"/>
                  <a:pt x="81280" y="86995"/>
                </a:cubicBezTo>
                <a:cubicBezTo>
                  <a:pt x="80010" y="85725"/>
                  <a:pt x="77470" y="85090"/>
                  <a:pt x="74295" y="85090"/>
                </a:cubicBezTo>
                <a:cubicBezTo>
                  <a:pt x="73025" y="85090"/>
                  <a:pt x="71120" y="85725"/>
                  <a:pt x="69850" y="85725"/>
                </a:cubicBezTo>
                <a:cubicBezTo>
                  <a:pt x="67945" y="86360"/>
                  <a:pt x="66675" y="86995"/>
                  <a:pt x="65405" y="87630"/>
                </a:cubicBezTo>
                <a:lnTo>
                  <a:pt x="67310" y="80645"/>
                </a:lnTo>
                <a:cubicBezTo>
                  <a:pt x="71120" y="79375"/>
                  <a:pt x="74930" y="78105"/>
                  <a:pt x="78740" y="76835"/>
                </a:cubicBezTo>
                <a:cubicBezTo>
                  <a:pt x="81915" y="75565"/>
                  <a:pt x="85725" y="74930"/>
                  <a:pt x="88900" y="74930"/>
                </a:cubicBezTo>
                <a:close/>
                <a:moveTo>
                  <a:pt x="93980" y="0"/>
                </a:moveTo>
                <a:cubicBezTo>
                  <a:pt x="41910" y="0"/>
                  <a:pt x="0" y="41910"/>
                  <a:pt x="0" y="93980"/>
                </a:cubicBezTo>
                <a:cubicBezTo>
                  <a:pt x="0" y="145415"/>
                  <a:pt x="41910" y="187325"/>
                  <a:pt x="93980" y="187325"/>
                </a:cubicBezTo>
                <a:cubicBezTo>
                  <a:pt x="145415" y="187325"/>
                  <a:pt x="187325" y="145415"/>
                  <a:pt x="187325" y="93980"/>
                </a:cubicBezTo>
                <a:cubicBezTo>
                  <a:pt x="187325" y="41910"/>
                  <a:pt x="145415" y="0"/>
                  <a:pt x="93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 name="Google Shape;600;p30"/>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BUDGET</a:t>
            </a:r>
            <a:endParaRPr sz="3200" dirty="0">
              <a:latin typeface="Share Tech" panose="00000500000000000000" pitchFamily="2" charset="0"/>
            </a:endParaRPr>
          </a:p>
        </p:txBody>
      </p:sp>
      <p:sp>
        <p:nvSpPr>
          <p:cNvPr id="606" name="Google Shape;606;p31"/>
          <p:cNvSpPr txBox="1">
            <a:spLocks noGrp="1"/>
          </p:cNvSpPr>
          <p:nvPr>
            <p:ph type="title" idx="4294967295"/>
          </p:nvPr>
        </p:nvSpPr>
        <p:spPr>
          <a:xfrm>
            <a:off x="1053750" y="1547550"/>
            <a:ext cx="11769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solidFill>
                  <a:srgbClr val="FFFFFF"/>
                </a:solidFill>
                <a:latin typeface="Avenir Next LT Pro" panose="020B0504020202020204" pitchFamily="34" charset="0"/>
              </a:rPr>
              <a:t>40%</a:t>
            </a:r>
            <a:endParaRPr dirty="0">
              <a:solidFill>
                <a:srgbClr val="FFFFFF"/>
              </a:solidFill>
              <a:latin typeface="Avenir Next LT Pro" panose="020B0504020202020204" pitchFamily="34" charset="0"/>
            </a:endParaRPr>
          </a:p>
        </p:txBody>
      </p:sp>
      <p:sp>
        <p:nvSpPr>
          <p:cNvPr id="607" name="Google Shape;607;p31"/>
          <p:cNvSpPr txBox="1">
            <a:spLocks noGrp="1"/>
          </p:cNvSpPr>
          <p:nvPr>
            <p:ph type="title" idx="4294967295"/>
          </p:nvPr>
        </p:nvSpPr>
        <p:spPr>
          <a:xfrm>
            <a:off x="1053750" y="3079638"/>
            <a:ext cx="11769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solidFill>
                  <a:srgbClr val="FFFFFF"/>
                </a:solidFill>
                <a:latin typeface="Avenir Next LT Pro" panose="020B0504020202020204" pitchFamily="34" charset="0"/>
              </a:rPr>
              <a:t>10%</a:t>
            </a:r>
            <a:endParaRPr dirty="0">
              <a:solidFill>
                <a:srgbClr val="FFFFFF"/>
              </a:solidFill>
              <a:latin typeface="Avenir Next LT Pro" panose="020B0504020202020204" pitchFamily="34" charset="0"/>
            </a:endParaRPr>
          </a:p>
        </p:txBody>
      </p:sp>
      <p:sp>
        <p:nvSpPr>
          <p:cNvPr id="608" name="Google Shape;608;p31"/>
          <p:cNvSpPr txBox="1">
            <a:spLocks noGrp="1"/>
          </p:cNvSpPr>
          <p:nvPr>
            <p:ph type="ctrTitle" idx="4294967295"/>
          </p:nvPr>
        </p:nvSpPr>
        <p:spPr>
          <a:xfrm>
            <a:off x="154650" y="3591100"/>
            <a:ext cx="20760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dirty="0">
                <a:solidFill>
                  <a:schemeClr val="accent1"/>
                </a:solidFill>
                <a:latin typeface="Avenir Next LT Pro" panose="020B0504020202020204" pitchFamily="34" charset="0"/>
              </a:rPr>
              <a:t>DATABASE</a:t>
            </a:r>
            <a:endParaRPr sz="1200" dirty="0">
              <a:solidFill>
                <a:schemeClr val="accent1"/>
              </a:solidFill>
              <a:latin typeface="Avenir Next LT Pro" panose="020B0504020202020204" pitchFamily="34" charset="0"/>
            </a:endParaRPr>
          </a:p>
        </p:txBody>
      </p:sp>
      <p:sp>
        <p:nvSpPr>
          <p:cNvPr id="609" name="Google Shape;609;p31"/>
          <p:cNvSpPr txBox="1">
            <a:spLocks noGrp="1"/>
          </p:cNvSpPr>
          <p:nvPr>
            <p:ph type="title" idx="4294967295"/>
          </p:nvPr>
        </p:nvSpPr>
        <p:spPr>
          <a:xfrm>
            <a:off x="6824075" y="1547550"/>
            <a:ext cx="11769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rgbClr val="FFFFFF"/>
                </a:solidFill>
                <a:latin typeface="Avenir Next LT Pro" panose="020B0504020202020204" pitchFamily="34" charset="0"/>
              </a:rPr>
              <a:t>20%</a:t>
            </a:r>
            <a:endParaRPr dirty="0">
              <a:solidFill>
                <a:srgbClr val="FFFFFF"/>
              </a:solidFill>
              <a:latin typeface="Avenir Next LT Pro" panose="020B0504020202020204" pitchFamily="34" charset="0"/>
            </a:endParaRPr>
          </a:p>
        </p:txBody>
      </p:sp>
      <p:sp>
        <p:nvSpPr>
          <p:cNvPr id="610" name="Google Shape;610;p31"/>
          <p:cNvSpPr txBox="1">
            <a:spLocks noGrp="1"/>
          </p:cNvSpPr>
          <p:nvPr>
            <p:ph type="ctrTitle" idx="4294967295"/>
          </p:nvPr>
        </p:nvSpPr>
        <p:spPr>
          <a:xfrm>
            <a:off x="6824075" y="2059013"/>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a:solidFill>
                  <a:schemeClr val="accent1"/>
                </a:solidFill>
                <a:latin typeface="Avenir Next LT Pro" panose="020B0504020202020204" pitchFamily="34" charset="0"/>
              </a:rPr>
              <a:t>PROGRAMMING</a:t>
            </a:r>
            <a:endParaRPr sz="1200" dirty="0">
              <a:solidFill>
                <a:schemeClr val="accent1"/>
              </a:solidFill>
              <a:latin typeface="Avenir Next LT Pro" panose="020B0504020202020204" pitchFamily="34" charset="0"/>
            </a:endParaRPr>
          </a:p>
        </p:txBody>
      </p:sp>
      <p:sp>
        <p:nvSpPr>
          <p:cNvPr id="611" name="Google Shape;611;p31"/>
          <p:cNvSpPr txBox="1">
            <a:spLocks noGrp="1"/>
          </p:cNvSpPr>
          <p:nvPr>
            <p:ph type="title" idx="4294967295"/>
          </p:nvPr>
        </p:nvSpPr>
        <p:spPr>
          <a:xfrm>
            <a:off x="6824075" y="3079638"/>
            <a:ext cx="11769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rgbClr val="FFFFFF"/>
                </a:solidFill>
                <a:latin typeface="Avenir Next LT Pro" panose="020B0504020202020204" pitchFamily="34" charset="0"/>
              </a:rPr>
              <a:t>30%</a:t>
            </a:r>
            <a:endParaRPr dirty="0">
              <a:solidFill>
                <a:srgbClr val="FFFFFF"/>
              </a:solidFill>
              <a:latin typeface="Avenir Next LT Pro" panose="020B0504020202020204" pitchFamily="34" charset="0"/>
            </a:endParaRPr>
          </a:p>
        </p:txBody>
      </p:sp>
      <p:sp>
        <p:nvSpPr>
          <p:cNvPr id="612" name="Google Shape;612;p31"/>
          <p:cNvSpPr txBox="1">
            <a:spLocks noGrp="1"/>
          </p:cNvSpPr>
          <p:nvPr>
            <p:ph type="ctrTitle" idx="4294967295"/>
          </p:nvPr>
        </p:nvSpPr>
        <p:spPr>
          <a:xfrm>
            <a:off x="6824075" y="3591100"/>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a:solidFill>
                  <a:schemeClr val="accent1"/>
                </a:solidFill>
                <a:latin typeface="Avenir Next LT Pro" panose="020B0504020202020204" pitchFamily="34" charset="0"/>
              </a:rPr>
              <a:t>WEB DESIGN</a:t>
            </a:r>
            <a:endParaRPr sz="1200" dirty="0">
              <a:solidFill>
                <a:schemeClr val="accent1"/>
              </a:solidFill>
              <a:latin typeface="Avenir Next LT Pro" panose="020B0504020202020204" pitchFamily="34" charset="0"/>
            </a:endParaRPr>
          </a:p>
        </p:txBody>
      </p:sp>
      <p:pic>
        <p:nvPicPr>
          <p:cNvPr id="613" name="Google Shape;613;p31" title="Gráfico">
            <a:hlinkClick r:id="rId3"/>
          </p:cNvPr>
          <p:cNvPicPr preferRelativeResize="0"/>
          <p:nvPr/>
        </p:nvPicPr>
        <p:blipFill>
          <a:blip r:embed="rId4">
            <a:alphaModFix/>
          </a:blip>
          <a:stretch>
            <a:fillRect/>
          </a:stretch>
        </p:blipFill>
        <p:spPr>
          <a:xfrm>
            <a:off x="2880250" y="1841700"/>
            <a:ext cx="3383499" cy="2092125"/>
          </a:xfrm>
          <a:prstGeom prst="rect">
            <a:avLst/>
          </a:prstGeom>
          <a:noFill/>
          <a:ln>
            <a:noFill/>
          </a:ln>
        </p:spPr>
      </p:pic>
      <p:cxnSp>
        <p:nvCxnSpPr>
          <p:cNvPr id="614" name="Google Shape;614;p31"/>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615" name="Google Shape;615;p31"/>
          <p:cNvSpPr txBox="1"/>
          <p:nvPr/>
        </p:nvSpPr>
        <p:spPr>
          <a:xfrm>
            <a:off x="811050" y="2059025"/>
            <a:ext cx="1419600" cy="83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1200" dirty="0">
                <a:solidFill>
                  <a:schemeClr val="accent1"/>
                </a:solidFill>
                <a:latin typeface="Avenir Next LT Pro" panose="020B0504020202020204" pitchFamily="34" charset="0"/>
                <a:ea typeface="Roboto Black"/>
                <a:cs typeface="Roboto Black"/>
                <a:sym typeface="Roboto Black"/>
              </a:rPr>
              <a:t>UX RESEARCH</a:t>
            </a:r>
            <a:endParaRPr sz="1200" dirty="0">
              <a:solidFill>
                <a:schemeClr val="accent1"/>
              </a:solidFill>
              <a:latin typeface="Avenir Next LT Pro" panose="020B0504020202020204" pitchFamily="34" charset="0"/>
              <a:ea typeface="Roboto Black"/>
              <a:cs typeface="Roboto Black"/>
              <a:sym typeface="Roboto Black"/>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32"/>
          <p:cNvSpPr/>
          <p:nvPr/>
        </p:nvSpPr>
        <p:spPr>
          <a:xfrm>
            <a:off x="1614200" y="3251700"/>
            <a:ext cx="1581300" cy="19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3781350" y="2876850"/>
            <a:ext cx="1581300" cy="22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solidFill>
                  <a:srgbClr val="FFFFFF"/>
                </a:solidFill>
                <a:latin typeface="Share Tech" panose="00000500000000000000" pitchFamily="2" charset="0"/>
              </a:rPr>
              <a:t>OUR GOALS</a:t>
            </a:r>
            <a:endParaRPr sz="3200" dirty="0">
              <a:solidFill>
                <a:srgbClr val="FFFFFF"/>
              </a:solidFill>
              <a:latin typeface="Share Tech" panose="00000500000000000000" pitchFamily="2" charset="0"/>
            </a:endParaRPr>
          </a:p>
        </p:txBody>
      </p:sp>
      <p:sp>
        <p:nvSpPr>
          <p:cNvPr id="623" name="Google Shape;623;p32"/>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200" dirty="0">
                <a:solidFill>
                  <a:srgbClr val="0E2A47"/>
                </a:solidFill>
                <a:latin typeface="Avenir Next LT Pro" panose="020B0504020202020204" pitchFamily="34" charset="0"/>
              </a:rPr>
              <a:t>Venus has a beautiful name and is the second planet from the Sun</a:t>
            </a:r>
            <a:endParaRPr sz="1200" dirty="0">
              <a:solidFill>
                <a:srgbClr val="0E2A47"/>
              </a:solidFill>
              <a:latin typeface="Avenir Next LT Pro" panose="020B0504020202020204" pitchFamily="34" charset="0"/>
            </a:endParaRPr>
          </a:p>
          <a:p>
            <a:pPr marL="0" lvl="0" indent="0" algn="ctr" rtl="0">
              <a:spcBef>
                <a:spcPts val="0"/>
              </a:spcBef>
              <a:spcAft>
                <a:spcPts val="0"/>
              </a:spcAft>
              <a:buNone/>
            </a:pPr>
            <a:endParaRPr dirty="0">
              <a:solidFill>
                <a:srgbClr val="0E2A47"/>
              </a:solidFill>
            </a:endParaRPr>
          </a:p>
        </p:txBody>
      </p:sp>
      <p:sp>
        <p:nvSpPr>
          <p:cNvPr id="624" name="Google Shape;624;p32"/>
          <p:cNvSpPr/>
          <p:nvPr/>
        </p:nvSpPr>
        <p:spPr>
          <a:xfrm>
            <a:off x="5948500" y="2555400"/>
            <a:ext cx="1581300" cy="2617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200" dirty="0">
                <a:solidFill>
                  <a:srgbClr val="0E2A47"/>
                </a:solidFill>
                <a:latin typeface="Avenir Next LT Pro" panose="020B0504020202020204" pitchFamily="34" charset="0"/>
              </a:rPr>
              <a:t>Neptune is the fourth-largest planet in our Solar System</a:t>
            </a:r>
            <a:endParaRPr sz="1200" dirty="0">
              <a:solidFill>
                <a:srgbClr val="0E2A47"/>
              </a:solidFill>
              <a:latin typeface="Avenir Next LT Pro" panose="020B0504020202020204" pitchFamily="34" charset="0"/>
            </a:endParaRPr>
          </a:p>
          <a:p>
            <a:pPr marL="0" lvl="0" indent="0" algn="ctr" rtl="0">
              <a:spcBef>
                <a:spcPts val="0"/>
              </a:spcBef>
              <a:spcAft>
                <a:spcPts val="0"/>
              </a:spcAft>
              <a:buNone/>
            </a:pPr>
            <a:endParaRPr dirty="0">
              <a:solidFill>
                <a:srgbClr val="0E2A47"/>
              </a:solidFill>
            </a:endParaRPr>
          </a:p>
        </p:txBody>
      </p:sp>
      <p:sp>
        <p:nvSpPr>
          <p:cNvPr id="626" name="Google Shape;626;p32"/>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solidFill>
                  <a:srgbClr val="0E2A47"/>
                </a:solidFill>
                <a:latin typeface="Avenir Next LT Pro" panose="020B0504020202020204" pitchFamily="34" charset="0"/>
                <a:sym typeface="Roboto Light"/>
              </a:rPr>
              <a:t>Despite being red, Mars is a cold place, not hot. It’s full of iron oxide dust</a:t>
            </a:r>
            <a:endParaRPr sz="1200" dirty="0">
              <a:solidFill>
                <a:srgbClr val="0E2A47"/>
              </a:solidFill>
              <a:latin typeface="Avenir Next LT Pro" panose="020B0504020202020204" pitchFamily="34" charset="0"/>
              <a:sym typeface="Roboto Light"/>
            </a:endParaRPr>
          </a:p>
        </p:txBody>
      </p:sp>
      <p:sp>
        <p:nvSpPr>
          <p:cNvPr id="627" name="Google Shape;627;p32"/>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solidFill>
                  <a:srgbClr val="0E2A47"/>
                </a:solidFill>
                <a:latin typeface="Avenir Next LT Pro" panose="020B0504020202020204" pitchFamily="34" charset="0"/>
              </a:rPr>
              <a:t>POSITIONING</a:t>
            </a:r>
            <a:endParaRPr sz="1200" b="1" dirty="0">
              <a:solidFill>
                <a:srgbClr val="0E2A47"/>
              </a:solidFill>
              <a:latin typeface="Avenir Next LT Pro" panose="020B0504020202020204" pitchFamily="34" charset="0"/>
            </a:endParaRPr>
          </a:p>
        </p:txBody>
      </p:sp>
      <p:sp>
        <p:nvSpPr>
          <p:cNvPr id="628" name="Google Shape;628;p32"/>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solidFill>
                  <a:srgbClr val="0E2A47"/>
                </a:solidFill>
                <a:latin typeface="Avenir Next LT Pro" panose="020B0504020202020204" pitchFamily="34" charset="0"/>
              </a:rPr>
              <a:t>EXPANSION</a:t>
            </a:r>
            <a:endParaRPr sz="1200" b="1" dirty="0">
              <a:solidFill>
                <a:srgbClr val="0E2A47"/>
              </a:solidFill>
              <a:latin typeface="Avenir Next LT Pro" panose="020B0504020202020204" pitchFamily="34" charset="0"/>
            </a:endParaRPr>
          </a:p>
        </p:txBody>
      </p:sp>
      <p:sp>
        <p:nvSpPr>
          <p:cNvPr id="629" name="Google Shape;629;p32"/>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solidFill>
                  <a:srgbClr val="0E2A47"/>
                </a:solidFill>
                <a:latin typeface="Avenir Next LT Pro" panose="020B0504020202020204" pitchFamily="34" charset="0"/>
              </a:rPr>
              <a:t>USABILITY</a:t>
            </a:r>
            <a:endParaRPr b="1" dirty="0">
              <a:solidFill>
                <a:srgbClr val="0E2A47"/>
              </a:solidFill>
              <a:latin typeface="Avenir Next LT Pro" panose="020B0504020202020204" pitchFamily="34" charset="0"/>
            </a:endParaRPr>
          </a:p>
        </p:txBody>
      </p:sp>
      <p:sp>
        <p:nvSpPr>
          <p:cNvPr id="630" name="Google Shape;630;p32"/>
          <p:cNvSpPr/>
          <p:nvPr/>
        </p:nvSpPr>
        <p:spPr>
          <a:xfrm>
            <a:off x="1938175" y="211045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4105350" y="17485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6272525" y="14280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633;p32"/>
          <p:cNvGrpSpPr/>
          <p:nvPr/>
        </p:nvGrpSpPr>
        <p:grpSpPr>
          <a:xfrm>
            <a:off x="4342178" y="1966607"/>
            <a:ext cx="459642" cy="459463"/>
            <a:chOff x="3671350" y="1353725"/>
            <a:chExt cx="1924800" cy="1924050"/>
          </a:xfrm>
        </p:grpSpPr>
        <p:sp>
          <p:nvSpPr>
            <p:cNvPr id="634" name="Google Shape;634;p32"/>
            <p:cNvSpPr/>
            <p:nvPr/>
          </p:nvSpPr>
          <p:spPr>
            <a:xfrm>
              <a:off x="4220050" y="1353725"/>
              <a:ext cx="827425" cy="783525"/>
            </a:xfrm>
            <a:custGeom>
              <a:avLst/>
              <a:gdLst/>
              <a:ahLst/>
              <a:cxnLst/>
              <a:rect l="l" t="t" r="r" b="b"/>
              <a:pathLst>
                <a:path w="33097" h="31341" extrusionOk="0">
                  <a:moveTo>
                    <a:pt x="16628" y="0"/>
                  </a:moveTo>
                  <a:cubicBezTo>
                    <a:pt x="15804" y="0"/>
                    <a:pt x="14972" y="380"/>
                    <a:pt x="14593" y="1138"/>
                  </a:cubicBezTo>
                  <a:lnTo>
                    <a:pt x="10740" y="9018"/>
                  </a:lnTo>
                  <a:lnTo>
                    <a:pt x="2160" y="10244"/>
                  </a:lnTo>
                  <a:cubicBezTo>
                    <a:pt x="1284" y="10419"/>
                    <a:pt x="584" y="11003"/>
                    <a:pt x="292" y="11762"/>
                  </a:cubicBezTo>
                  <a:cubicBezTo>
                    <a:pt x="0" y="12579"/>
                    <a:pt x="234" y="13455"/>
                    <a:pt x="876" y="14097"/>
                  </a:cubicBezTo>
                  <a:lnTo>
                    <a:pt x="7121" y="20167"/>
                  </a:lnTo>
                  <a:lnTo>
                    <a:pt x="5662" y="28689"/>
                  </a:lnTo>
                  <a:cubicBezTo>
                    <a:pt x="5487" y="29565"/>
                    <a:pt x="5837" y="30382"/>
                    <a:pt x="6538" y="30907"/>
                  </a:cubicBezTo>
                  <a:cubicBezTo>
                    <a:pt x="6919" y="31193"/>
                    <a:pt x="7352" y="31341"/>
                    <a:pt x="7799" y="31341"/>
                  </a:cubicBezTo>
                  <a:cubicBezTo>
                    <a:pt x="8173" y="31341"/>
                    <a:pt x="8558" y="31237"/>
                    <a:pt x="8931" y="31024"/>
                  </a:cubicBezTo>
                  <a:lnTo>
                    <a:pt x="16577" y="27055"/>
                  </a:lnTo>
                  <a:lnTo>
                    <a:pt x="24224" y="31024"/>
                  </a:lnTo>
                  <a:cubicBezTo>
                    <a:pt x="24579" y="31216"/>
                    <a:pt x="24974" y="31317"/>
                    <a:pt x="25370" y="31317"/>
                  </a:cubicBezTo>
                  <a:cubicBezTo>
                    <a:pt x="25820" y="31317"/>
                    <a:pt x="26272" y="31187"/>
                    <a:pt x="26675" y="30907"/>
                  </a:cubicBezTo>
                  <a:cubicBezTo>
                    <a:pt x="27376" y="30382"/>
                    <a:pt x="27668" y="29507"/>
                    <a:pt x="27551" y="28689"/>
                  </a:cubicBezTo>
                  <a:lnTo>
                    <a:pt x="26092" y="20167"/>
                  </a:lnTo>
                  <a:lnTo>
                    <a:pt x="32279" y="14097"/>
                  </a:lnTo>
                  <a:cubicBezTo>
                    <a:pt x="32863" y="13513"/>
                    <a:pt x="33096" y="12637"/>
                    <a:pt x="32863" y="11762"/>
                  </a:cubicBezTo>
                  <a:cubicBezTo>
                    <a:pt x="32571" y="11003"/>
                    <a:pt x="31929" y="10361"/>
                    <a:pt x="31053" y="10244"/>
                  </a:cubicBezTo>
                  <a:lnTo>
                    <a:pt x="22473" y="9018"/>
                  </a:lnTo>
                  <a:lnTo>
                    <a:pt x="18620" y="1138"/>
                  </a:lnTo>
                  <a:cubicBezTo>
                    <a:pt x="18270" y="380"/>
                    <a:pt x="17453" y="0"/>
                    <a:pt x="16628"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2"/>
            <p:cNvSpPr/>
            <p:nvPr/>
          </p:nvSpPr>
          <p:spPr>
            <a:xfrm>
              <a:off x="5142300" y="2483925"/>
              <a:ext cx="453850" cy="449475"/>
            </a:xfrm>
            <a:custGeom>
              <a:avLst/>
              <a:gdLst/>
              <a:ahLst/>
              <a:cxnLst/>
              <a:rect l="l" t="t" r="r" b="b"/>
              <a:pathLst>
                <a:path w="18154" h="17979" extrusionOk="0">
                  <a:moveTo>
                    <a:pt x="0" y="0"/>
                  </a:moveTo>
                  <a:lnTo>
                    <a:pt x="0" y="17978"/>
                  </a:lnTo>
                  <a:lnTo>
                    <a:pt x="18153" y="17978"/>
                  </a:lnTo>
                  <a:lnTo>
                    <a:pt x="18153" y="2218"/>
                  </a:lnTo>
                  <a:cubicBezTo>
                    <a:pt x="18153" y="992"/>
                    <a:pt x="17103" y="0"/>
                    <a:pt x="15877"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2"/>
            <p:cNvSpPr/>
            <p:nvPr/>
          </p:nvSpPr>
          <p:spPr>
            <a:xfrm>
              <a:off x="4239000" y="2257725"/>
              <a:ext cx="789500" cy="677125"/>
            </a:xfrm>
            <a:custGeom>
              <a:avLst/>
              <a:gdLst/>
              <a:ahLst/>
              <a:cxnLst/>
              <a:rect l="l" t="t" r="r" b="b"/>
              <a:pathLst>
                <a:path w="31580" h="27085" extrusionOk="0">
                  <a:moveTo>
                    <a:pt x="2277" y="1"/>
                  </a:moveTo>
                  <a:cubicBezTo>
                    <a:pt x="993" y="1"/>
                    <a:pt x="1" y="993"/>
                    <a:pt x="1" y="2277"/>
                  </a:cubicBezTo>
                  <a:lnTo>
                    <a:pt x="1" y="27085"/>
                  </a:lnTo>
                  <a:lnTo>
                    <a:pt x="31579" y="27085"/>
                  </a:lnTo>
                  <a:lnTo>
                    <a:pt x="31579" y="2277"/>
                  </a:lnTo>
                  <a:cubicBezTo>
                    <a:pt x="31579" y="993"/>
                    <a:pt x="30587" y="1"/>
                    <a:pt x="2930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2"/>
            <p:cNvSpPr/>
            <p:nvPr/>
          </p:nvSpPr>
          <p:spPr>
            <a:xfrm>
              <a:off x="3671350" y="3047200"/>
              <a:ext cx="1924800" cy="230575"/>
            </a:xfrm>
            <a:custGeom>
              <a:avLst/>
              <a:gdLst/>
              <a:ahLst/>
              <a:cxnLst/>
              <a:rect l="l" t="t" r="r" b="b"/>
              <a:pathLst>
                <a:path w="76992" h="9223" extrusionOk="0">
                  <a:moveTo>
                    <a:pt x="1" y="0"/>
                  </a:moveTo>
                  <a:lnTo>
                    <a:pt x="1" y="6946"/>
                  </a:lnTo>
                  <a:cubicBezTo>
                    <a:pt x="1" y="8172"/>
                    <a:pt x="1051" y="9223"/>
                    <a:pt x="2277" y="9223"/>
                  </a:cubicBezTo>
                  <a:lnTo>
                    <a:pt x="74715" y="9223"/>
                  </a:lnTo>
                  <a:cubicBezTo>
                    <a:pt x="75941" y="9223"/>
                    <a:pt x="76991" y="8172"/>
                    <a:pt x="76991" y="6946"/>
                  </a:cubicBezTo>
                  <a:lnTo>
                    <a:pt x="76991" y="0"/>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2"/>
            <p:cNvSpPr/>
            <p:nvPr/>
          </p:nvSpPr>
          <p:spPr>
            <a:xfrm>
              <a:off x="3671350" y="2596275"/>
              <a:ext cx="453875" cy="340050"/>
            </a:xfrm>
            <a:custGeom>
              <a:avLst/>
              <a:gdLst/>
              <a:ahLst/>
              <a:cxnLst/>
              <a:rect l="l" t="t" r="r" b="b"/>
              <a:pathLst>
                <a:path w="18155" h="13602" extrusionOk="0">
                  <a:moveTo>
                    <a:pt x="2277" y="1"/>
                  </a:moveTo>
                  <a:cubicBezTo>
                    <a:pt x="1051" y="1"/>
                    <a:pt x="1" y="1051"/>
                    <a:pt x="1" y="2277"/>
                  </a:cubicBezTo>
                  <a:lnTo>
                    <a:pt x="1" y="13601"/>
                  </a:lnTo>
                  <a:lnTo>
                    <a:pt x="18154" y="13601"/>
                  </a:lnTo>
                  <a:lnTo>
                    <a:pt x="18154"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32"/>
          <p:cNvGrpSpPr/>
          <p:nvPr/>
        </p:nvGrpSpPr>
        <p:grpSpPr>
          <a:xfrm>
            <a:off x="6502888" y="1657346"/>
            <a:ext cx="472533" cy="473852"/>
            <a:chOff x="1869175" y="3274825"/>
            <a:chExt cx="1567275" cy="1571650"/>
          </a:xfrm>
        </p:grpSpPr>
        <p:sp>
          <p:nvSpPr>
            <p:cNvPr id="640" name="Google Shape;640;p32"/>
            <p:cNvSpPr/>
            <p:nvPr/>
          </p:nvSpPr>
          <p:spPr>
            <a:xfrm>
              <a:off x="2698025" y="4003000"/>
              <a:ext cx="738425" cy="840575"/>
            </a:xfrm>
            <a:custGeom>
              <a:avLst/>
              <a:gdLst/>
              <a:ahLst/>
              <a:cxnLst/>
              <a:rect l="l" t="t" r="r" b="b"/>
              <a:pathLst>
                <a:path w="29537" h="33623" extrusionOk="0">
                  <a:moveTo>
                    <a:pt x="18387" y="1"/>
                  </a:moveTo>
                  <a:lnTo>
                    <a:pt x="1" y="14652"/>
                  </a:lnTo>
                  <a:lnTo>
                    <a:pt x="1" y="33622"/>
                  </a:lnTo>
                  <a:lnTo>
                    <a:pt x="16403" y="19905"/>
                  </a:lnTo>
                  <a:lnTo>
                    <a:pt x="23232" y="26618"/>
                  </a:lnTo>
                  <a:lnTo>
                    <a:pt x="20314" y="26618"/>
                  </a:lnTo>
                  <a:cubicBezTo>
                    <a:pt x="19321" y="26618"/>
                    <a:pt x="18504" y="27435"/>
                    <a:pt x="18504" y="28427"/>
                  </a:cubicBezTo>
                  <a:cubicBezTo>
                    <a:pt x="18504" y="29478"/>
                    <a:pt x="19321" y="30295"/>
                    <a:pt x="20314" y="30295"/>
                  </a:cubicBezTo>
                  <a:lnTo>
                    <a:pt x="27727" y="30295"/>
                  </a:lnTo>
                  <a:cubicBezTo>
                    <a:pt x="28719" y="30295"/>
                    <a:pt x="29536" y="29478"/>
                    <a:pt x="29536" y="28427"/>
                  </a:cubicBezTo>
                  <a:lnTo>
                    <a:pt x="29536" y="21073"/>
                  </a:lnTo>
                  <a:cubicBezTo>
                    <a:pt x="29478" y="20139"/>
                    <a:pt x="28661" y="19321"/>
                    <a:pt x="27610" y="19321"/>
                  </a:cubicBezTo>
                  <a:cubicBezTo>
                    <a:pt x="26618" y="19321"/>
                    <a:pt x="25800" y="20139"/>
                    <a:pt x="25800" y="21189"/>
                  </a:cubicBezTo>
                  <a:lnTo>
                    <a:pt x="25800" y="24108"/>
                  </a:lnTo>
                  <a:lnTo>
                    <a:pt x="18387" y="16695"/>
                  </a:lnTo>
                  <a:lnTo>
                    <a:pt x="18387"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2"/>
            <p:cNvSpPr/>
            <p:nvPr/>
          </p:nvSpPr>
          <p:spPr>
            <a:xfrm>
              <a:off x="1869175" y="4003000"/>
              <a:ext cx="738400" cy="843475"/>
            </a:xfrm>
            <a:custGeom>
              <a:avLst/>
              <a:gdLst/>
              <a:ahLst/>
              <a:cxnLst/>
              <a:rect l="l" t="t" r="r" b="b"/>
              <a:pathLst>
                <a:path w="29536" h="33739" extrusionOk="0">
                  <a:moveTo>
                    <a:pt x="11091" y="1"/>
                  </a:moveTo>
                  <a:lnTo>
                    <a:pt x="11091" y="16695"/>
                  </a:lnTo>
                  <a:lnTo>
                    <a:pt x="3678" y="24108"/>
                  </a:lnTo>
                  <a:lnTo>
                    <a:pt x="3678" y="21189"/>
                  </a:lnTo>
                  <a:cubicBezTo>
                    <a:pt x="3678" y="20139"/>
                    <a:pt x="2860" y="19321"/>
                    <a:pt x="1810" y="19321"/>
                  </a:cubicBezTo>
                  <a:cubicBezTo>
                    <a:pt x="817" y="19321"/>
                    <a:pt x="0" y="20139"/>
                    <a:pt x="0" y="21189"/>
                  </a:cubicBezTo>
                  <a:lnTo>
                    <a:pt x="0" y="28544"/>
                  </a:lnTo>
                  <a:cubicBezTo>
                    <a:pt x="0" y="29536"/>
                    <a:pt x="817" y="30353"/>
                    <a:pt x="1810" y="30353"/>
                  </a:cubicBezTo>
                  <a:lnTo>
                    <a:pt x="9223" y="30353"/>
                  </a:lnTo>
                  <a:cubicBezTo>
                    <a:pt x="10215" y="30353"/>
                    <a:pt x="11032" y="29536"/>
                    <a:pt x="11032" y="28544"/>
                  </a:cubicBezTo>
                  <a:cubicBezTo>
                    <a:pt x="11032" y="27493"/>
                    <a:pt x="10215" y="26735"/>
                    <a:pt x="9223" y="26735"/>
                  </a:cubicBezTo>
                  <a:lnTo>
                    <a:pt x="6304" y="26735"/>
                  </a:lnTo>
                  <a:lnTo>
                    <a:pt x="13134" y="20022"/>
                  </a:lnTo>
                  <a:lnTo>
                    <a:pt x="29536" y="33739"/>
                  </a:lnTo>
                  <a:lnTo>
                    <a:pt x="29536" y="14769"/>
                  </a:lnTo>
                  <a:lnTo>
                    <a:pt x="11091"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p:nvPr/>
          </p:nvSpPr>
          <p:spPr>
            <a:xfrm>
              <a:off x="2191675" y="3274825"/>
              <a:ext cx="919350" cy="1014225"/>
            </a:xfrm>
            <a:custGeom>
              <a:avLst/>
              <a:gdLst/>
              <a:ahLst/>
              <a:cxnLst/>
              <a:rect l="l" t="t" r="r" b="b"/>
              <a:pathLst>
                <a:path w="36774" h="40569" extrusionOk="0">
                  <a:moveTo>
                    <a:pt x="18394" y="1"/>
                  </a:moveTo>
                  <a:cubicBezTo>
                    <a:pt x="17920" y="1"/>
                    <a:pt x="17453" y="176"/>
                    <a:pt x="17103" y="526"/>
                  </a:cubicBezTo>
                  <a:lnTo>
                    <a:pt x="11908" y="5721"/>
                  </a:lnTo>
                  <a:cubicBezTo>
                    <a:pt x="11207" y="6422"/>
                    <a:pt x="11207" y="7589"/>
                    <a:pt x="11908" y="8348"/>
                  </a:cubicBezTo>
                  <a:cubicBezTo>
                    <a:pt x="12287" y="8698"/>
                    <a:pt x="12769" y="8873"/>
                    <a:pt x="13243" y="8873"/>
                  </a:cubicBezTo>
                  <a:cubicBezTo>
                    <a:pt x="13717" y="8873"/>
                    <a:pt x="14184" y="8698"/>
                    <a:pt x="14534" y="8348"/>
                  </a:cubicBezTo>
                  <a:lnTo>
                    <a:pt x="16577" y="6305"/>
                  </a:lnTo>
                  <a:lnTo>
                    <a:pt x="16577" y="12667"/>
                  </a:lnTo>
                  <a:lnTo>
                    <a:pt x="0" y="25917"/>
                  </a:lnTo>
                  <a:lnTo>
                    <a:pt x="18387" y="40568"/>
                  </a:lnTo>
                  <a:lnTo>
                    <a:pt x="36774" y="25917"/>
                  </a:lnTo>
                  <a:lnTo>
                    <a:pt x="20255" y="12667"/>
                  </a:lnTo>
                  <a:lnTo>
                    <a:pt x="20255" y="6305"/>
                  </a:lnTo>
                  <a:lnTo>
                    <a:pt x="22298" y="8348"/>
                  </a:lnTo>
                  <a:cubicBezTo>
                    <a:pt x="22648" y="8698"/>
                    <a:pt x="23115" y="8873"/>
                    <a:pt x="23582" y="8873"/>
                  </a:cubicBezTo>
                  <a:cubicBezTo>
                    <a:pt x="24049" y="8873"/>
                    <a:pt x="24516" y="8698"/>
                    <a:pt x="24866" y="8348"/>
                  </a:cubicBezTo>
                  <a:cubicBezTo>
                    <a:pt x="25625" y="7589"/>
                    <a:pt x="25625" y="6422"/>
                    <a:pt x="24866" y="5721"/>
                  </a:cubicBezTo>
                  <a:lnTo>
                    <a:pt x="19729" y="526"/>
                  </a:lnTo>
                  <a:cubicBezTo>
                    <a:pt x="19350" y="176"/>
                    <a:pt x="18868" y="1"/>
                    <a:pt x="18394"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32"/>
          <p:cNvGrpSpPr/>
          <p:nvPr/>
        </p:nvGrpSpPr>
        <p:grpSpPr>
          <a:xfrm>
            <a:off x="2218390" y="2304852"/>
            <a:ext cx="372883" cy="543742"/>
            <a:chOff x="2070550" y="767325"/>
            <a:chExt cx="1106150" cy="1613000"/>
          </a:xfrm>
        </p:grpSpPr>
        <p:sp>
          <p:nvSpPr>
            <p:cNvPr id="644" name="Google Shape;644;p32"/>
            <p:cNvSpPr/>
            <p:nvPr/>
          </p:nvSpPr>
          <p:spPr>
            <a:xfrm>
              <a:off x="2199700" y="767325"/>
              <a:ext cx="608525" cy="516100"/>
            </a:xfrm>
            <a:custGeom>
              <a:avLst/>
              <a:gdLst/>
              <a:ahLst/>
              <a:cxnLst/>
              <a:rect l="l" t="t" r="r" b="b"/>
              <a:pathLst>
                <a:path w="24341" h="20644" extrusionOk="0">
                  <a:moveTo>
                    <a:pt x="12200" y="0"/>
                  </a:moveTo>
                  <a:cubicBezTo>
                    <a:pt x="5487" y="0"/>
                    <a:pt x="0" y="5487"/>
                    <a:pt x="0" y="12200"/>
                  </a:cubicBezTo>
                  <a:cubicBezTo>
                    <a:pt x="0" y="15060"/>
                    <a:pt x="993" y="17862"/>
                    <a:pt x="2919" y="20080"/>
                  </a:cubicBezTo>
                  <a:cubicBezTo>
                    <a:pt x="3288" y="20448"/>
                    <a:pt x="3734" y="20644"/>
                    <a:pt x="4146" y="20644"/>
                  </a:cubicBezTo>
                  <a:cubicBezTo>
                    <a:pt x="4451" y="20644"/>
                    <a:pt x="4738" y="20537"/>
                    <a:pt x="4962" y="20313"/>
                  </a:cubicBezTo>
                  <a:cubicBezTo>
                    <a:pt x="5545" y="19788"/>
                    <a:pt x="5604" y="18912"/>
                    <a:pt x="5078" y="18329"/>
                  </a:cubicBezTo>
                  <a:cubicBezTo>
                    <a:pt x="3619" y="16636"/>
                    <a:pt x="2860" y="14476"/>
                    <a:pt x="2860" y="12258"/>
                  </a:cubicBezTo>
                  <a:cubicBezTo>
                    <a:pt x="2860" y="7121"/>
                    <a:pt x="7063" y="2860"/>
                    <a:pt x="12258" y="2860"/>
                  </a:cubicBezTo>
                  <a:cubicBezTo>
                    <a:pt x="17453" y="2860"/>
                    <a:pt x="21656" y="7121"/>
                    <a:pt x="21656" y="12258"/>
                  </a:cubicBezTo>
                  <a:cubicBezTo>
                    <a:pt x="21656" y="14534"/>
                    <a:pt x="20839" y="16636"/>
                    <a:pt x="19379" y="18329"/>
                  </a:cubicBezTo>
                  <a:cubicBezTo>
                    <a:pt x="18912" y="18912"/>
                    <a:pt x="18971" y="19788"/>
                    <a:pt x="19554" y="20313"/>
                  </a:cubicBezTo>
                  <a:cubicBezTo>
                    <a:pt x="19846" y="20547"/>
                    <a:pt x="20138" y="20605"/>
                    <a:pt x="20430" y="20605"/>
                  </a:cubicBezTo>
                  <a:cubicBezTo>
                    <a:pt x="20780" y="20605"/>
                    <a:pt x="21247" y="20430"/>
                    <a:pt x="21422" y="20080"/>
                  </a:cubicBezTo>
                  <a:cubicBezTo>
                    <a:pt x="23348" y="17920"/>
                    <a:pt x="24341" y="15118"/>
                    <a:pt x="24341" y="12200"/>
                  </a:cubicBezTo>
                  <a:cubicBezTo>
                    <a:pt x="24341" y="5487"/>
                    <a:pt x="18912" y="0"/>
                    <a:pt x="1220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2"/>
            <p:cNvSpPr/>
            <p:nvPr/>
          </p:nvSpPr>
          <p:spPr>
            <a:xfrm>
              <a:off x="2341975" y="887475"/>
              <a:ext cx="323975" cy="208700"/>
            </a:xfrm>
            <a:custGeom>
              <a:avLst/>
              <a:gdLst/>
              <a:ahLst/>
              <a:cxnLst/>
              <a:rect l="l" t="t" r="r" b="b"/>
              <a:pathLst>
                <a:path w="12959" h="8348" extrusionOk="0">
                  <a:moveTo>
                    <a:pt x="6479" y="1"/>
                  </a:moveTo>
                  <a:cubicBezTo>
                    <a:pt x="2919" y="1"/>
                    <a:pt x="0" y="2919"/>
                    <a:pt x="0" y="6480"/>
                  </a:cubicBezTo>
                  <a:cubicBezTo>
                    <a:pt x="0" y="7064"/>
                    <a:pt x="59" y="7647"/>
                    <a:pt x="234" y="8231"/>
                  </a:cubicBezTo>
                  <a:cubicBezTo>
                    <a:pt x="1051" y="5604"/>
                    <a:pt x="3444" y="3795"/>
                    <a:pt x="6421" y="3795"/>
                  </a:cubicBezTo>
                  <a:cubicBezTo>
                    <a:pt x="9456" y="3795"/>
                    <a:pt x="11908" y="5604"/>
                    <a:pt x="12667" y="8348"/>
                  </a:cubicBezTo>
                  <a:cubicBezTo>
                    <a:pt x="12842" y="7764"/>
                    <a:pt x="12959" y="7064"/>
                    <a:pt x="12959" y="6480"/>
                  </a:cubicBezTo>
                  <a:cubicBezTo>
                    <a:pt x="12959" y="2919"/>
                    <a:pt x="10040" y="1"/>
                    <a:pt x="6479"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2"/>
            <p:cNvSpPr/>
            <p:nvPr/>
          </p:nvSpPr>
          <p:spPr>
            <a:xfrm>
              <a:off x="2070550" y="1050925"/>
              <a:ext cx="1106150" cy="1329400"/>
            </a:xfrm>
            <a:custGeom>
              <a:avLst/>
              <a:gdLst/>
              <a:ahLst/>
              <a:cxnLst/>
              <a:rect l="l" t="t" r="r" b="b"/>
              <a:pathLst>
                <a:path w="44246" h="53176" extrusionOk="0">
                  <a:moveTo>
                    <a:pt x="17220" y="0"/>
                  </a:moveTo>
                  <a:cubicBezTo>
                    <a:pt x="15293" y="0"/>
                    <a:pt x="13367" y="1285"/>
                    <a:pt x="13367" y="3853"/>
                  </a:cubicBezTo>
                  <a:lnTo>
                    <a:pt x="13367" y="23290"/>
                  </a:lnTo>
                  <a:cubicBezTo>
                    <a:pt x="13367" y="24458"/>
                    <a:pt x="12492" y="25158"/>
                    <a:pt x="11558" y="25158"/>
                  </a:cubicBezTo>
                  <a:cubicBezTo>
                    <a:pt x="10974" y="25158"/>
                    <a:pt x="10449" y="24808"/>
                    <a:pt x="10040" y="24282"/>
                  </a:cubicBezTo>
                  <a:lnTo>
                    <a:pt x="8289" y="21481"/>
                  </a:lnTo>
                  <a:cubicBezTo>
                    <a:pt x="7472" y="20197"/>
                    <a:pt x="6304" y="19613"/>
                    <a:pt x="5137" y="19613"/>
                  </a:cubicBezTo>
                  <a:cubicBezTo>
                    <a:pt x="2510" y="19613"/>
                    <a:pt x="0" y="22415"/>
                    <a:pt x="1810" y="25450"/>
                  </a:cubicBezTo>
                  <a:lnTo>
                    <a:pt x="16111" y="52884"/>
                  </a:lnTo>
                  <a:cubicBezTo>
                    <a:pt x="16169" y="53001"/>
                    <a:pt x="16403" y="53176"/>
                    <a:pt x="16636" y="53176"/>
                  </a:cubicBezTo>
                  <a:lnTo>
                    <a:pt x="36774" y="53176"/>
                  </a:lnTo>
                  <a:cubicBezTo>
                    <a:pt x="37066" y="53176"/>
                    <a:pt x="37241" y="52942"/>
                    <a:pt x="37241" y="52651"/>
                  </a:cubicBezTo>
                  <a:lnTo>
                    <a:pt x="37766" y="44420"/>
                  </a:lnTo>
                  <a:cubicBezTo>
                    <a:pt x="37766" y="44304"/>
                    <a:pt x="37824" y="44187"/>
                    <a:pt x="37824" y="44128"/>
                  </a:cubicBezTo>
                  <a:cubicBezTo>
                    <a:pt x="42786" y="36599"/>
                    <a:pt x="44245" y="31696"/>
                    <a:pt x="43486" y="26792"/>
                  </a:cubicBezTo>
                  <a:cubicBezTo>
                    <a:pt x="42611" y="21656"/>
                    <a:pt x="38934" y="20839"/>
                    <a:pt x="37241" y="20780"/>
                  </a:cubicBezTo>
                  <a:cubicBezTo>
                    <a:pt x="36774" y="20780"/>
                    <a:pt x="36248" y="20430"/>
                    <a:pt x="35957" y="20021"/>
                  </a:cubicBezTo>
                  <a:cubicBezTo>
                    <a:pt x="34731" y="18154"/>
                    <a:pt x="33038" y="17628"/>
                    <a:pt x="31637" y="17628"/>
                  </a:cubicBezTo>
                  <a:cubicBezTo>
                    <a:pt x="30587" y="17628"/>
                    <a:pt x="29769" y="17920"/>
                    <a:pt x="29244" y="18037"/>
                  </a:cubicBezTo>
                  <a:lnTo>
                    <a:pt x="29011" y="18037"/>
                  </a:lnTo>
                  <a:cubicBezTo>
                    <a:pt x="28777" y="18037"/>
                    <a:pt x="28660" y="17978"/>
                    <a:pt x="28485" y="17745"/>
                  </a:cubicBezTo>
                  <a:cubicBezTo>
                    <a:pt x="27259" y="15644"/>
                    <a:pt x="25450" y="15060"/>
                    <a:pt x="23991" y="15060"/>
                  </a:cubicBezTo>
                  <a:cubicBezTo>
                    <a:pt x="23115" y="15060"/>
                    <a:pt x="22298" y="15293"/>
                    <a:pt x="21773" y="15410"/>
                  </a:cubicBezTo>
                  <a:lnTo>
                    <a:pt x="21597" y="15410"/>
                  </a:lnTo>
                  <a:cubicBezTo>
                    <a:pt x="21247" y="15410"/>
                    <a:pt x="21014" y="15177"/>
                    <a:pt x="21014" y="14885"/>
                  </a:cubicBezTo>
                  <a:lnTo>
                    <a:pt x="21014" y="3853"/>
                  </a:lnTo>
                  <a:cubicBezTo>
                    <a:pt x="21014" y="1285"/>
                    <a:pt x="19088" y="0"/>
                    <a:pt x="1722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47" name="Google Shape;647;p32"/>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651"/>
        <p:cNvGrpSpPr/>
        <p:nvPr/>
      </p:nvGrpSpPr>
      <p:grpSpPr>
        <a:xfrm>
          <a:off x="0" y="0"/>
          <a:ext cx="0" cy="0"/>
          <a:chOff x="0" y="0"/>
          <a:chExt cx="0" cy="0"/>
        </a:xfrm>
      </p:grpSpPr>
      <p:sp>
        <p:nvSpPr>
          <p:cNvPr id="652" name="Google Shape;652;p33"/>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latin typeface="Share Tech" panose="00000500000000000000" pitchFamily="2" charset="0"/>
              </a:rPr>
              <a:t>PREDICTED RESULTS</a:t>
            </a:r>
            <a:endParaRPr dirty="0">
              <a:latin typeface="Share Tech" panose="00000500000000000000" pitchFamily="2" charset="0"/>
            </a:endParaRPr>
          </a:p>
        </p:txBody>
      </p:sp>
      <p:sp>
        <p:nvSpPr>
          <p:cNvPr id="653" name="Google Shape;653;p33"/>
          <p:cNvSpPr txBox="1">
            <a:spLocks noGrp="1"/>
          </p:cNvSpPr>
          <p:nvPr>
            <p:ph type="ctrTitle"/>
          </p:nvPr>
        </p:nvSpPr>
        <p:spPr>
          <a:xfrm>
            <a:off x="5842956" y="2706688"/>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latin typeface="Avenir Next LT Pro" panose="020B0504020202020204" pitchFamily="34" charset="0"/>
              </a:rPr>
              <a:t>MONTHLY VISITS</a:t>
            </a:r>
            <a:endParaRPr dirty="0">
              <a:latin typeface="Avenir Next LT Pro" panose="020B0504020202020204" pitchFamily="34" charset="0"/>
            </a:endParaRPr>
          </a:p>
        </p:txBody>
      </p:sp>
      <p:sp>
        <p:nvSpPr>
          <p:cNvPr id="654" name="Google Shape;654;p33"/>
          <p:cNvSpPr txBox="1">
            <a:spLocks noGrp="1"/>
          </p:cNvSpPr>
          <p:nvPr>
            <p:ph type="ctrTitle" idx="2"/>
          </p:nvPr>
        </p:nvSpPr>
        <p:spPr>
          <a:xfrm>
            <a:off x="5842956" y="41713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latin typeface="Avenir Next LT Pro" panose="020B0504020202020204" pitchFamily="34" charset="0"/>
              </a:rPr>
              <a:t>ANNUAL ORDERS</a:t>
            </a:r>
            <a:endParaRPr dirty="0">
              <a:latin typeface="Avenir Next LT Pro" panose="020B0504020202020204" pitchFamily="34" charset="0"/>
            </a:endParaRPr>
          </a:p>
        </p:txBody>
      </p:sp>
      <p:sp>
        <p:nvSpPr>
          <p:cNvPr id="655" name="Google Shape;655;p33"/>
          <p:cNvSpPr txBox="1">
            <a:spLocks noGrp="1"/>
          </p:cNvSpPr>
          <p:nvPr>
            <p:ph type="ctrTitle" idx="3"/>
          </p:nvPr>
        </p:nvSpPr>
        <p:spPr>
          <a:xfrm>
            <a:off x="5842956" y="34186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latin typeface="Avenir Next LT Pro" panose="020B0504020202020204" pitchFamily="34" charset="0"/>
              </a:rPr>
              <a:t>CONVERSION RATE</a:t>
            </a:r>
            <a:endParaRPr dirty="0">
              <a:latin typeface="Avenir Next LT Pro" panose="020B0504020202020204" pitchFamily="34" charset="0"/>
            </a:endParaRPr>
          </a:p>
        </p:txBody>
      </p:sp>
      <p:sp>
        <p:nvSpPr>
          <p:cNvPr id="656" name="Google Shape;656;p33"/>
          <p:cNvSpPr txBox="1">
            <a:spLocks noGrp="1"/>
          </p:cNvSpPr>
          <p:nvPr>
            <p:ph type="title" idx="4"/>
          </p:nvPr>
        </p:nvSpPr>
        <p:spPr>
          <a:xfrm>
            <a:off x="5842956" y="21589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latin typeface="Avenir Next LT Pro" panose="020B0504020202020204" pitchFamily="34" charset="0"/>
              </a:rPr>
              <a:t>+20%</a:t>
            </a:r>
            <a:endParaRPr dirty="0">
              <a:solidFill>
                <a:schemeClr val="accent1"/>
              </a:solidFill>
              <a:latin typeface="Avenir Next LT Pro" panose="020B0504020202020204" pitchFamily="34" charset="0"/>
            </a:endParaRPr>
          </a:p>
        </p:txBody>
      </p:sp>
      <p:sp>
        <p:nvSpPr>
          <p:cNvPr id="657" name="Google Shape;657;p33"/>
          <p:cNvSpPr txBox="1">
            <a:spLocks noGrp="1"/>
          </p:cNvSpPr>
          <p:nvPr>
            <p:ph type="title" idx="5"/>
          </p:nvPr>
        </p:nvSpPr>
        <p:spPr>
          <a:xfrm>
            <a:off x="5842956" y="28995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latin typeface="Avenir Next LT Pro" panose="020B0504020202020204" pitchFamily="34" charset="0"/>
              </a:rPr>
              <a:t>+33%</a:t>
            </a:r>
            <a:endParaRPr dirty="0">
              <a:solidFill>
                <a:schemeClr val="accent1"/>
              </a:solidFill>
              <a:latin typeface="Avenir Next LT Pro" panose="020B0504020202020204" pitchFamily="34" charset="0"/>
            </a:endParaRPr>
          </a:p>
        </p:txBody>
      </p:sp>
      <p:sp>
        <p:nvSpPr>
          <p:cNvPr id="658" name="Google Shape;658;p33"/>
          <p:cNvSpPr txBox="1">
            <a:spLocks noGrp="1"/>
          </p:cNvSpPr>
          <p:nvPr>
            <p:ph type="title" idx="6"/>
          </p:nvPr>
        </p:nvSpPr>
        <p:spPr>
          <a:xfrm>
            <a:off x="5842956" y="362932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latin typeface="Avenir Next LT Pro" panose="020B0504020202020204" pitchFamily="34" charset="0"/>
              </a:rPr>
              <a:t>+40%</a:t>
            </a:r>
            <a:endParaRPr dirty="0">
              <a:solidFill>
                <a:schemeClr val="accent1"/>
              </a:solidFill>
              <a:latin typeface="Avenir Next LT Pro" panose="020B0504020202020204" pitchFamily="34" charset="0"/>
            </a:endParaRPr>
          </a:p>
        </p:txBody>
      </p:sp>
      <p:sp>
        <p:nvSpPr>
          <p:cNvPr id="659" name="Google Shape;659;p33"/>
          <p:cNvSpPr txBox="1">
            <a:spLocks noGrp="1"/>
          </p:cNvSpPr>
          <p:nvPr>
            <p:ph type="ctrTitle" idx="3"/>
          </p:nvPr>
        </p:nvSpPr>
        <p:spPr>
          <a:xfrm>
            <a:off x="1881923" y="1843717"/>
            <a:ext cx="2901600" cy="26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b="1" dirty="0">
                <a:solidFill>
                  <a:schemeClr val="accent1"/>
                </a:solidFill>
                <a:latin typeface="Avenir Next LT Pro" panose="020B0504020202020204" pitchFamily="34" charset="0"/>
              </a:rPr>
              <a:t>CONVERSIONS NEXT YEAR</a:t>
            </a:r>
            <a:endParaRPr b="1" dirty="0">
              <a:solidFill>
                <a:schemeClr val="accent1"/>
              </a:solidFill>
              <a:latin typeface="Avenir Next LT Pro" panose="020B0504020202020204" pitchFamily="34" charset="0"/>
            </a:endParaRPr>
          </a:p>
        </p:txBody>
      </p:sp>
      <p:cxnSp>
        <p:nvCxnSpPr>
          <p:cNvPr id="660" name="Google Shape;660;p3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661" name="Google Shape;661;p33" title="Gráfico">
            <a:hlinkClick r:id="rId3"/>
          </p:cNvPr>
          <p:cNvPicPr preferRelativeResize="0"/>
          <p:nvPr/>
        </p:nvPicPr>
        <p:blipFill rotWithShape="1">
          <a:blip r:embed="rId4">
            <a:alphaModFix/>
          </a:blip>
          <a:srcRect b="8525"/>
          <a:stretch/>
        </p:blipFill>
        <p:spPr>
          <a:xfrm>
            <a:off x="1410500" y="2271125"/>
            <a:ext cx="3769999" cy="2132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Conteúdos</a:t>
            </a:r>
            <a:endParaRPr dirty="0">
              <a:latin typeface="Share Tech" panose="00000500000000000000" pitchFamily="2" charset="0"/>
            </a:endParaRPr>
          </a:p>
        </p:txBody>
      </p:sp>
      <p:sp>
        <p:nvSpPr>
          <p:cNvPr id="220" name="Google Shape;220;p23"/>
          <p:cNvSpPr txBox="1">
            <a:spLocks noGrp="1"/>
          </p:cNvSpPr>
          <p:nvPr>
            <p:ph type="title" idx="2"/>
          </p:nvPr>
        </p:nvSpPr>
        <p:spPr>
          <a:xfrm>
            <a:off x="5167125" y="190125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10</a:t>
            </a:r>
            <a:endParaRPr dirty="0">
              <a:solidFill>
                <a:schemeClr val="accent1"/>
              </a:solidFill>
            </a:endParaRPr>
          </a:p>
        </p:txBody>
      </p:sp>
      <p:sp>
        <p:nvSpPr>
          <p:cNvPr id="222" name="Google Shape;222;p23"/>
          <p:cNvSpPr txBox="1">
            <a:spLocks noGrp="1"/>
          </p:cNvSpPr>
          <p:nvPr>
            <p:ph type="title" idx="4"/>
          </p:nvPr>
        </p:nvSpPr>
        <p:spPr>
          <a:xfrm>
            <a:off x="5167125" y="2797975"/>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11</a:t>
            </a:r>
            <a:endParaRPr dirty="0">
              <a:solidFill>
                <a:schemeClr val="accent1"/>
              </a:solidFill>
            </a:endParaRPr>
          </a:p>
        </p:txBody>
      </p:sp>
      <p:sp>
        <p:nvSpPr>
          <p:cNvPr id="224" name="Google Shape;224;p23"/>
          <p:cNvSpPr txBox="1">
            <a:spLocks noGrp="1"/>
          </p:cNvSpPr>
          <p:nvPr>
            <p:ph type="title" idx="6"/>
          </p:nvPr>
        </p:nvSpPr>
        <p:spPr>
          <a:xfrm>
            <a:off x="5167125" y="369470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dirty="0">
                <a:solidFill>
                  <a:schemeClr val="accent1"/>
                </a:solidFill>
              </a:rPr>
              <a:t>12</a:t>
            </a:r>
            <a:endParaRPr dirty="0">
              <a:solidFill>
                <a:schemeClr val="accent1"/>
              </a:solidFill>
            </a:endParaRPr>
          </a:p>
        </p:txBody>
      </p:sp>
      <p:sp>
        <p:nvSpPr>
          <p:cNvPr id="226" name="Google Shape;226;p23"/>
          <p:cNvSpPr txBox="1">
            <a:spLocks noGrp="1"/>
          </p:cNvSpPr>
          <p:nvPr>
            <p:ph type="title" idx="8"/>
          </p:nvPr>
        </p:nvSpPr>
        <p:spPr>
          <a:xfrm>
            <a:off x="282757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07</a:t>
            </a:r>
            <a:endParaRPr dirty="0">
              <a:solidFill>
                <a:schemeClr val="accent1"/>
              </a:solidFill>
            </a:endParaRPr>
          </a:p>
        </p:txBody>
      </p:sp>
      <p:sp>
        <p:nvSpPr>
          <p:cNvPr id="228" name="Google Shape;228;p23"/>
          <p:cNvSpPr txBox="1">
            <a:spLocks noGrp="1"/>
          </p:cNvSpPr>
          <p:nvPr>
            <p:ph type="title" idx="13"/>
          </p:nvPr>
        </p:nvSpPr>
        <p:spPr>
          <a:xfrm>
            <a:off x="2827575" y="2797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08</a:t>
            </a:r>
            <a:endParaRPr dirty="0">
              <a:solidFill>
                <a:schemeClr val="accent1"/>
              </a:solidFill>
            </a:endParaRPr>
          </a:p>
        </p:txBody>
      </p:sp>
      <p:sp>
        <p:nvSpPr>
          <p:cNvPr id="230" name="Google Shape;230;p23"/>
          <p:cNvSpPr txBox="1">
            <a:spLocks noGrp="1"/>
          </p:cNvSpPr>
          <p:nvPr>
            <p:ph type="title" idx="15"/>
          </p:nvPr>
        </p:nvSpPr>
        <p:spPr>
          <a:xfrm>
            <a:off x="2827575" y="36947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09</a:t>
            </a:r>
            <a:endParaRPr dirty="0">
              <a:solidFill>
                <a:schemeClr val="accent1"/>
              </a:solidFill>
            </a:endParaRPr>
          </a:p>
        </p:txBody>
      </p:sp>
      <p:sp>
        <p:nvSpPr>
          <p:cNvPr id="231" name="Google Shape;231;p23"/>
          <p:cNvSpPr txBox="1">
            <a:spLocks noGrp="1"/>
          </p:cNvSpPr>
          <p:nvPr>
            <p:ph type="ctrTitle" idx="16"/>
          </p:nvPr>
        </p:nvSpPr>
        <p:spPr>
          <a:xfrm>
            <a:off x="329807" y="2039642"/>
            <a:ext cx="2407788" cy="329816"/>
          </a:xfrm>
          <a:prstGeom prst="rect">
            <a:avLst/>
          </a:prstGeom>
        </p:spPr>
        <p:txBody>
          <a:bodyPr spcFirstLastPara="1" wrap="square" lIns="91425" tIns="91425" rIns="91425" bIns="91425" anchor="b" anchorCtr="0">
            <a:noAutofit/>
          </a:bodyPr>
          <a:lstStyle/>
          <a:p>
            <a:r>
              <a:rPr lang="pt-PT" dirty="0">
                <a:latin typeface="Avenir Next LT Pro" panose="020B0504020202020204" pitchFamily="34" charset="0"/>
              </a:rPr>
              <a:t>Atribuição de portas ás </a:t>
            </a:r>
            <a:r>
              <a:rPr lang="pt-PT" dirty="0" err="1">
                <a:latin typeface="Avenir Next LT Pro" panose="020B0504020202020204" pitchFamily="34" charset="0"/>
              </a:rPr>
              <a:t>VLAN’s</a:t>
            </a:r>
            <a:endParaRPr dirty="0">
              <a:latin typeface="Avenir Next LT Pro" panose="020B0504020202020204" pitchFamily="34" charset="0"/>
            </a:endParaRPr>
          </a:p>
        </p:txBody>
      </p:sp>
      <p:sp>
        <p:nvSpPr>
          <p:cNvPr id="232" name="Google Shape;232;p23"/>
          <p:cNvSpPr txBox="1">
            <a:spLocks noGrp="1"/>
          </p:cNvSpPr>
          <p:nvPr>
            <p:ph type="ctrTitle" idx="17"/>
          </p:nvPr>
        </p:nvSpPr>
        <p:spPr>
          <a:xfrm>
            <a:off x="661595" y="2936367"/>
            <a:ext cx="2076000" cy="329817"/>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pt-PT" dirty="0" err="1">
                <a:latin typeface="Avenir Next LT Pro" panose="020B0504020202020204" pitchFamily="34" charset="0"/>
              </a:rPr>
              <a:t>Static</a:t>
            </a:r>
            <a:r>
              <a:rPr lang="pt-PT" dirty="0">
                <a:latin typeface="Avenir Next LT Pro" panose="020B0504020202020204" pitchFamily="34" charset="0"/>
              </a:rPr>
              <a:t> Routing</a:t>
            </a:r>
          </a:p>
        </p:txBody>
      </p:sp>
      <p:sp>
        <p:nvSpPr>
          <p:cNvPr id="233" name="Google Shape;233;p23"/>
          <p:cNvSpPr txBox="1">
            <a:spLocks noGrp="1"/>
          </p:cNvSpPr>
          <p:nvPr>
            <p:ph type="ctrTitle" idx="18"/>
          </p:nvPr>
        </p:nvSpPr>
        <p:spPr>
          <a:xfrm>
            <a:off x="661595" y="3833092"/>
            <a:ext cx="2076000" cy="329816"/>
          </a:xfrm>
          <a:prstGeom prst="rect">
            <a:avLst/>
          </a:prstGeom>
        </p:spPr>
        <p:txBody>
          <a:bodyPr spcFirstLastPara="1" wrap="square" lIns="91425" tIns="91425" rIns="91425" bIns="91425" anchor="b" anchorCtr="0">
            <a:noAutofit/>
          </a:bodyPr>
          <a:lstStyle/>
          <a:p>
            <a:pPr>
              <a:buClr>
                <a:schemeClr val="dk1"/>
              </a:buClr>
              <a:buSzPts val="1100"/>
            </a:pPr>
            <a:r>
              <a:rPr lang="pt-PT" dirty="0">
                <a:latin typeface="Avenir Next LT Pro" panose="020B0504020202020204" pitchFamily="34" charset="0"/>
              </a:rPr>
              <a:t>DHCP</a:t>
            </a:r>
            <a:endParaRPr dirty="0">
              <a:latin typeface="Avenir Next LT Pro" panose="020B0504020202020204" pitchFamily="34" charset="0"/>
            </a:endParaRPr>
          </a:p>
        </p:txBody>
      </p:sp>
      <p:sp>
        <p:nvSpPr>
          <p:cNvPr id="234" name="Google Shape;234;p23"/>
          <p:cNvSpPr txBox="1">
            <a:spLocks noGrp="1"/>
          </p:cNvSpPr>
          <p:nvPr>
            <p:ph type="ctrTitle" idx="19"/>
          </p:nvPr>
        </p:nvSpPr>
        <p:spPr>
          <a:xfrm>
            <a:off x="6383650" y="2039642"/>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DNS</a:t>
            </a:r>
            <a:endParaRPr dirty="0">
              <a:latin typeface="Avenir Next LT Pro" panose="020B0504020202020204" pitchFamily="34" charset="0"/>
            </a:endParaRPr>
          </a:p>
        </p:txBody>
      </p:sp>
      <p:sp>
        <p:nvSpPr>
          <p:cNvPr id="235" name="Google Shape;235;p23"/>
          <p:cNvSpPr txBox="1">
            <a:spLocks noGrp="1"/>
          </p:cNvSpPr>
          <p:nvPr>
            <p:ph type="ctrTitle" idx="20"/>
          </p:nvPr>
        </p:nvSpPr>
        <p:spPr>
          <a:xfrm>
            <a:off x="6383649" y="2936367"/>
            <a:ext cx="2098755" cy="329816"/>
          </a:xfrm>
          <a:prstGeom prst="rect">
            <a:avLst/>
          </a:prstGeom>
        </p:spPr>
        <p:txBody>
          <a:bodyPr spcFirstLastPara="1" wrap="square" lIns="91425" tIns="91425" rIns="91425" bIns="91425" anchor="b" anchorCtr="0">
            <a:noAutofit/>
          </a:bodyPr>
          <a:lstStyle/>
          <a:p>
            <a:pPr>
              <a:buClr>
                <a:schemeClr val="dk1"/>
              </a:buClr>
              <a:buSzPts val="1100"/>
            </a:pPr>
            <a:r>
              <a:rPr lang="pt-PT" dirty="0">
                <a:latin typeface="Avenir Next LT Pro" panose="020B0504020202020204" pitchFamily="34" charset="0"/>
              </a:rPr>
              <a:t>Convidados = </a:t>
            </a:r>
            <a:r>
              <a:rPr lang="pt-PT" dirty="0" err="1">
                <a:latin typeface="Avenir Next LT Pro" panose="020B0504020202020204" pitchFamily="34" charset="0"/>
              </a:rPr>
              <a:t>Native</a:t>
            </a:r>
            <a:r>
              <a:rPr lang="pt-PT" dirty="0">
                <a:latin typeface="Avenir Next LT Pro" panose="020B0504020202020204" pitchFamily="34" charset="0"/>
              </a:rPr>
              <a:t> VLAN</a:t>
            </a:r>
            <a:endParaRPr dirty="0">
              <a:latin typeface="Avenir Next LT Pro" panose="020B0504020202020204" pitchFamily="34" charset="0"/>
            </a:endParaRPr>
          </a:p>
        </p:txBody>
      </p:sp>
      <p:sp>
        <p:nvSpPr>
          <p:cNvPr id="236" name="Google Shape;236;p23"/>
          <p:cNvSpPr txBox="1">
            <a:spLocks noGrp="1"/>
          </p:cNvSpPr>
          <p:nvPr>
            <p:ph type="ctrTitle" idx="21"/>
          </p:nvPr>
        </p:nvSpPr>
        <p:spPr>
          <a:xfrm>
            <a:off x="6383650" y="3833092"/>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Access List’s</a:t>
            </a:r>
            <a:endParaRPr dirty="0">
              <a:latin typeface="Avenir Next LT Pro" panose="020B0504020202020204" pitchFamily="34" charset="0"/>
            </a:endParaRPr>
          </a:p>
        </p:txBody>
      </p:sp>
      <p:sp>
        <p:nvSpPr>
          <p:cNvPr id="237" name="Google Shape;237;p23"/>
          <p:cNvSpPr/>
          <p:nvPr/>
        </p:nvSpPr>
        <p:spPr>
          <a:xfrm>
            <a:off x="3606521" y="378373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44" name="Google Shape;237;p23">
            <a:extLst>
              <a:ext uri="{FF2B5EF4-FFF2-40B4-BE49-F238E27FC236}">
                <a16:creationId xmlns:a16="http://schemas.microsoft.com/office/drawing/2014/main" id="{D9F02503-0485-9956-1C83-1F7634B36A5A}"/>
              </a:ext>
            </a:extLst>
          </p:cNvPr>
          <p:cNvSpPr/>
          <p:nvPr/>
        </p:nvSpPr>
        <p:spPr>
          <a:xfrm>
            <a:off x="3606521" y="199028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37;p23">
            <a:extLst>
              <a:ext uri="{FF2B5EF4-FFF2-40B4-BE49-F238E27FC236}">
                <a16:creationId xmlns:a16="http://schemas.microsoft.com/office/drawing/2014/main" id="{2B948727-88CD-7BA0-709C-46960980425C}"/>
              </a:ext>
            </a:extLst>
          </p:cNvPr>
          <p:cNvSpPr/>
          <p:nvPr/>
        </p:nvSpPr>
        <p:spPr>
          <a:xfrm>
            <a:off x="5126529" y="199028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37;p23">
            <a:extLst>
              <a:ext uri="{FF2B5EF4-FFF2-40B4-BE49-F238E27FC236}">
                <a16:creationId xmlns:a16="http://schemas.microsoft.com/office/drawing/2014/main" id="{C13147C8-4F56-242D-5759-9DC45D2D3893}"/>
              </a:ext>
            </a:extLst>
          </p:cNvPr>
          <p:cNvSpPr/>
          <p:nvPr/>
        </p:nvSpPr>
        <p:spPr>
          <a:xfrm>
            <a:off x="5126529" y="2887010"/>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7;p23">
            <a:extLst>
              <a:ext uri="{FF2B5EF4-FFF2-40B4-BE49-F238E27FC236}">
                <a16:creationId xmlns:a16="http://schemas.microsoft.com/office/drawing/2014/main" id="{179BB629-9240-8270-4ADE-7E203F2BD580}"/>
              </a:ext>
            </a:extLst>
          </p:cNvPr>
          <p:cNvSpPr/>
          <p:nvPr/>
        </p:nvSpPr>
        <p:spPr>
          <a:xfrm>
            <a:off x="3606521" y="2887010"/>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7;p23">
            <a:extLst>
              <a:ext uri="{FF2B5EF4-FFF2-40B4-BE49-F238E27FC236}">
                <a16:creationId xmlns:a16="http://schemas.microsoft.com/office/drawing/2014/main" id="{42D09339-6CAF-5F41-F41A-3A38B64EE763}"/>
              </a:ext>
            </a:extLst>
          </p:cNvPr>
          <p:cNvSpPr/>
          <p:nvPr/>
        </p:nvSpPr>
        <p:spPr>
          <a:xfrm>
            <a:off x="5126529" y="378373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50844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SNEAK PEEK</a:t>
            </a:r>
            <a:endParaRPr sz="3200" dirty="0">
              <a:latin typeface="Share Tech" panose="00000500000000000000" pitchFamily="2" charset="0"/>
            </a:endParaRPr>
          </a:p>
        </p:txBody>
      </p:sp>
      <p:sp>
        <p:nvSpPr>
          <p:cNvPr id="667" name="Google Shape;667;p34"/>
          <p:cNvSpPr/>
          <p:nvPr/>
        </p:nvSpPr>
        <p:spPr>
          <a:xfrm>
            <a:off x="2483399" y="1412873"/>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a:off x="2781850" y="1698625"/>
            <a:ext cx="3571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4"/>
          <p:cNvSpPr/>
          <p:nvPr/>
        </p:nvSpPr>
        <p:spPr>
          <a:xfrm>
            <a:off x="2786100" y="2671025"/>
            <a:ext cx="919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4"/>
          <p:cNvSpPr/>
          <p:nvPr/>
        </p:nvSpPr>
        <p:spPr>
          <a:xfrm>
            <a:off x="3795875" y="2671025"/>
            <a:ext cx="2557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34"/>
          <p:cNvGrpSpPr/>
          <p:nvPr/>
        </p:nvGrpSpPr>
        <p:grpSpPr>
          <a:xfrm>
            <a:off x="2786120" y="3643425"/>
            <a:ext cx="3567611" cy="379200"/>
            <a:chOff x="1071175" y="3688175"/>
            <a:chExt cx="3257200" cy="379200"/>
          </a:xfrm>
        </p:grpSpPr>
        <p:sp>
          <p:nvSpPr>
            <p:cNvPr id="672" name="Google Shape;672;p34"/>
            <p:cNvSpPr/>
            <p:nvPr/>
          </p:nvSpPr>
          <p:spPr>
            <a:xfrm>
              <a:off x="1071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a:off x="15474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4"/>
            <p:cNvSpPr/>
            <p:nvPr/>
          </p:nvSpPr>
          <p:spPr>
            <a:xfrm>
              <a:off x="20236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4"/>
            <p:cNvSpPr/>
            <p:nvPr/>
          </p:nvSpPr>
          <p:spPr>
            <a:xfrm>
              <a:off x="24999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4"/>
            <p:cNvSpPr/>
            <p:nvPr/>
          </p:nvSpPr>
          <p:spPr>
            <a:xfrm>
              <a:off x="2976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4"/>
            <p:cNvSpPr/>
            <p:nvPr/>
          </p:nvSpPr>
          <p:spPr>
            <a:xfrm>
              <a:off x="3446838"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4"/>
            <p:cNvSpPr/>
            <p:nvPr/>
          </p:nvSpPr>
          <p:spPr>
            <a:xfrm>
              <a:off x="39230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79" name="Google Shape;679;p34"/>
          <p:cNvCxnSpPr/>
          <p:nvPr/>
        </p:nvCxnSpPr>
        <p:spPr>
          <a:xfrm>
            <a:off x="2800900" y="1717675"/>
            <a:ext cx="3552900" cy="838200"/>
          </a:xfrm>
          <a:prstGeom prst="straightConnector1">
            <a:avLst/>
          </a:prstGeom>
          <a:noFill/>
          <a:ln w="9525" cap="flat" cmpd="sng">
            <a:solidFill>
              <a:schemeClr val="accent1"/>
            </a:solidFill>
            <a:prstDash val="solid"/>
            <a:round/>
            <a:headEnd type="none" w="med" len="med"/>
            <a:tailEnd type="none" w="med" len="med"/>
          </a:ln>
        </p:spPr>
      </p:cxnSp>
      <p:cxnSp>
        <p:nvCxnSpPr>
          <p:cNvPr id="680" name="Google Shape;680;p34"/>
          <p:cNvCxnSpPr/>
          <p:nvPr/>
        </p:nvCxnSpPr>
        <p:spPr>
          <a:xfrm rot="10800000" flipH="1">
            <a:off x="2810425" y="1703725"/>
            <a:ext cx="3536400" cy="871200"/>
          </a:xfrm>
          <a:prstGeom prst="straightConnector1">
            <a:avLst/>
          </a:prstGeom>
          <a:noFill/>
          <a:ln w="9525" cap="flat" cmpd="sng">
            <a:solidFill>
              <a:schemeClr val="accent1"/>
            </a:solidFill>
            <a:prstDash val="solid"/>
            <a:round/>
            <a:headEnd type="none" w="med" len="med"/>
            <a:tailEnd type="none" w="med" len="med"/>
          </a:ln>
        </p:spPr>
      </p:cxnSp>
      <p:cxnSp>
        <p:nvCxnSpPr>
          <p:cNvPr id="681" name="Google Shape;681;p34"/>
          <p:cNvCxnSpPr/>
          <p:nvPr/>
        </p:nvCxnSpPr>
        <p:spPr>
          <a:xfrm>
            <a:off x="2788800" y="28225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2" name="Google Shape;682;p34"/>
          <p:cNvCxnSpPr/>
          <p:nvPr/>
        </p:nvCxnSpPr>
        <p:spPr>
          <a:xfrm>
            <a:off x="2788800" y="29273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3" name="Google Shape;683;p34"/>
          <p:cNvCxnSpPr/>
          <p:nvPr/>
        </p:nvCxnSpPr>
        <p:spPr>
          <a:xfrm>
            <a:off x="2788800" y="30273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4" name="Google Shape;684;p34"/>
          <p:cNvCxnSpPr/>
          <p:nvPr/>
        </p:nvCxnSpPr>
        <p:spPr>
          <a:xfrm>
            <a:off x="2788800" y="31091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5" name="Google Shape;685;p34"/>
          <p:cNvCxnSpPr/>
          <p:nvPr/>
        </p:nvCxnSpPr>
        <p:spPr>
          <a:xfrm>
            <a:off x="2788800" y="31949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6" name="Google Shape;686;p34"/>
          <p:cNvCxnSpPr/>
          <p:nvPr/>
        </p:nvCxnSpPr>
        <p:spPr>
          <a:xfrm>
            <a:off x="2788800" y="32758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7" name="Google Shape;687;p34"/>
          <p:cNvCxnSpPr/>
          <p:nvPr/>
        </p:nvCxnSpPr>
        <p:spPr>
          <a:xfrm>
            <a:off x="2788800" y="33473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8" name="Google Shape;688;p34"/>
          <p:cNvCxnSpPr/>
          <p:nvPr/>
        </p:nvCxnSpPr>
        <p:spPr>
          <a:xfrm>
            <a:off x="2788800" y="342812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9" name="Google Shape;689;p34"/>
          <p:cNvCxnSpPr/>
          <p:nvPr/>
        </p:nvCxnSpPr>
        <p:spPr>
          <a:xfrm>
            <a:off x="2781850" y="2745525"/>
            <a:ext cx="914400" cy="0"/>
          </a:xfrm>
          <a:prstGeom prst="straightConnector1">
            <a:avLst/>
          </a:prstGeom>
          <a:noFill/>
          <a:ln w="9525" cap="flat" cmpd="sng">
            <a:solidFill>
              <a:schemeClr val="accent1"/>
            </a:solidFill>
            <a:prstDash val="solid"/>
            <a:round/>
            <a:headEnd type="none" w="med" len="med"/>
            <a:tailEnd type="none" w="med" len="med"/>
          </a:ln>
        </p:spPr>
      </p:cxnSp>
      <p:sp>
        <p:nvSpPr>
          <p:cNvPr id="690" name="Google Shape;690;p34"/>
          <p:cNvSpPr txBox="1">
            <a:spLocks noGrp="1"/>
          </p:cNvSpPr>
          <p:nvPr>
            <p:ph type="ctrTitle" idx="4294967295"/>
          </p:nvPr>
        </p:nvSpPr>
        <p:spPr>
          <a:xfrm>
            <a:off x="7512303" y="1743374"/>
            <a:ext cx="10641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a:latin typeface="Avenir Next LT Pro" panose="020B0504020202020204" pitchFamily="34" charset="0"/>
              </a:rPr>
              <a:t>HEADER</a:t>
            </a:r>
            <a:endParaRPr sz="1200" dirty="0">
              <a:latin typeface="Avenir Next LT Pro" panose="020B0504020202020204" pitchFamily="34" charset="0"/>
            </a:endParaRPr>
          </a:p>
        </p:txBody>
      </p:sp>
      <p:sp>
        <p:nvSpPr>
          <p:cNvPr id="691" name="Google Shape;691;p34"/>
          <p:cNvSpPr txBox="1">
            <a:spLocks noGrp="1"/>
          </p:cNvSpPr>
          <p:nvPr>
            <p:ph type="ctrTitle" idx="4294967295"/>
          </p:nvPr>
        </p:nvSpPr>
        <p:spPr>
          <a:xfrm>
            <a:off x="643803" y="25749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dirty="0">
                <a:latin typeface="Avenir Next LT Pro" panose="020B0504020202020204" pitchFamily="34" charset="0"/>
              </a:rPr>
              <a:t>TEXT</a:t>
            </a:r>
            <a:endParaRPr sz="1200" dirty="0">
              <a:latin typeface="Avenir Next LT Pro" panose="020B0504020202020204" pitchFamily="34" charset="0"/>
            </a:endParaRPr>
          </a:p>
        </p:txBody>
      </p:sp>
      <p:sp>
        <p:nvSpPr>
          <p:cNvPr id="692" name="Google Shape;692;p34"/>
          <p:cNvSpPr txBox="1">
            <a:spLocks noGrp="1"/>
          </p:cNvSpPr>
          <p:nvPr>
            <p:ph type="ctrTitle" idx="4294967295"/>
          </p:nvPr>
        </p:nvSpPr>
        <p:spPr>
          <a:xfrm>
            <a:off x="7512303" y="3734924"/>
            <a:ext cx="1064100" cy="1962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s" sz="1200" dirty="0">
                <a:latin typeface="Avenir Next LT Pro" panose="020B0504020202020204" pitchFamily="34" charset="0"/>
              </a:rPr>
              <a:t>SLIDER</a:t>
            </a:r>
            <a:endParaRPr sz="1200" dirty="0">
              <a:latin typeface="Avenir Next LT Pro" panose="020B0504020202020204" pitchFamily="34" charset="0"/>
            </a:endParaRPr>
          </a:p>
        </p:txBody>
      </p:sp>
      <p:sp>
        <p:nvSpPr>
          <p:cNvPr id="693" name="Google Shape;693;p34"/>
          <p:cNvSpPr txBox="1">
            <a:spLocks noGrp="1"/>
          </p:cNvSpPr>
          <p:nvPr>
            <p:ph type="ctrTitle" idx="4294967295"/>
          </p:nvPr>
        </p:nvSpPr>
        <p:spPr>
          <a:xfrm>
            <a:off x="643803" y="39311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dirty="0">
                <a:latin typeface="Avenir Next LT Pro" panose="020B0504020202020204" pitchFamily="34" charset="0"/>
              </a:rPr>
              <a:t>ICONS</a:t>
            </a:r>
            <a:endParaRPr sz="1200" dirty="0">
              <a:latin typeface="Avenir Next LT Pro" panose="020B0504020202020204" pitchFamily="34" charset="0"/>
            </a:endParaRPr>
          </a:p>
        </p:txBody>
      </p:sp>
      <p:cxnSp>
        <p:nvCxnSpPr>
          <p:cNvPr id="694" name="Google Shape;694;p34"/>
          <p:cNvCxnSpPr/>
          <p:nvPr/>
        </p:nvCxnSpPr>
        <p:spPr>
          <a:xfrm>
            <a:off x="1707800" y="2745525"/>
            <a:ext cx="1002000" cy="4362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5" name="Google Shape;695;p34"/>
          <p:cNvCxnSpPr>
            <a:endCxn id="674" idx="1"/>
          </p:cNvCxnSpPr>
          <p:nvPr/>
        </p:nvCxnSpPr>
        <p:spPr>
          <a:xfrm rot="10800000" flipH="1">
            <a:off x="1783993" y="3833025"/>
            <a:ext cx="2045400" cy="285600"/>
          </a:xfrm>
          <a:prstGeom prst="bentConnector3">
            <a:avLst>
              <a:gd name="adj1" fmla="val 20352"/>
            </a:avLst>
          </a:prstGeom>
          <a:noFill/>
          <a:ln w="28575" cap="flat" cmpd="sng">
            <a:solidFill>
              <a:srgbClr val="FFFFFF"/>
            </a:solidFill>
            <a:prstDash val="solid"/>
            <a:round/>
            <a:headEnd type="none" w="med" len="med"/>
            <a:tailEnd type="none" w="med" len="med"/>
          </a:ln>
        </p:spPr>
      </p:cxnSp>
      <p:cxnSp>
        <p:nvCxnSpPr>
          <p:cNvPr id="696" name="Google Shape;696;p34"/>
          <p:cNvCxnSpPr/>
          <p:nvPr/>
        </p:nvCxnSpPr>
        <p:spPr>
          <a:xfrm rot="10800000" flipH="1">
            <a:off x="6196253" y="1939474"/>
            <a:ext cx="1234800" cy="2952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7" name="Google Shape;697;p34"/>
          <p:cNvCxnSpPr/>
          <p:nvPr/>
        </p:nvCxnSpPr>
        <p:spPr>
          <a:xfrm>
            <a:off x="6114903" y="3194899"/>
            <a:ext cx="1397400" cy="7278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6"/>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PROJECT STAGES</a:t>
            </a:r>
            <a:endParaRPr sz="3200" dirty="0">
              <a:latin typeface="Share Tech" panose="00000500000000000000" pitchFamily="2" charset="0"/>
            </a:endParaRPr>
          </a:p>
        </p:txBody>
      </p:sp>
      <p:sp>
        <p:nvSpPr>
          <p:cNvPr id="752" name="Google Shape;752;p36"/>
          <p:cNvSpPr/>
          <p:nvPr/>
        </p:nvSpPr>
        <p:spPr>
          <a:xfrm>
            <a:off x="4346435" y="4146005"/>
            <a:ext cx="214487" cy="192778"/>
          </a:xfrm>
          <a:custGeom>
            <a:avLst/>
            <a:gdLst/>
            <a:ahLst/>
            <a:cxnLst/>
            <a:rect l="l" t="t" r="r" b="b"/>
            <a:pathLst>
              <a:path w="10819" h="9724" extrusionOk="0">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4402857" y="4191782"/>
            <a:ext cx="101643" cy="101226"/>
          </a:xfrm>
          <a:custGeom>
            <a:avLst/>
            <a:gdLst/>
            <a:ahLst/>
            <a:cxnLst/>
            <a:rect l="l" t="t" r="r" b="b"/>
            <a:pathLst>
              <a:path w="5127" h="5106" fill="none" extrusionOk="0">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w="19350"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4453451" y="4174355"/>
            <a:ext cx="20" cy="68039"/>
          </a:xfrm>
          <a:custGeom>
            <a:avLst/>
            <a:gdLst/>
            <a:ahLst/>
            <a:cxnLst/>
            <a:rect l="l" t="t" r="r" b="b"/>
            <a:pathLst>
              <a:path w="1" h="3432" extrusionOk="0">
                <a:moveTo>
                  <a:pt x="1" y="0"/>
                </a:moveTo>
                <a:lnTo>
                  <a:pt x="1" y="343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4453451" y="4174355"/>
            <a:ext cx="20" cy="68039"/>
          </a:xfrm>
          <a:custGeom>
            <a:avLst/>
            <a:gdLst/>
            <a:ahLst/>
            <a:cxnLst/>
            <a:rect l="l" t="t" r="r" b="b"/>
            <a:pathLst>
              <a:path w="1" h="3432" fill="none" extrusionOk="0">
                <a:moveTo>
                  <a:pt x="1" y="0"/>
                </a:moveTo>
                <a:lnTo>
                  <a:pt x="1" y="3432"/>
                </a:lnTo>
              </a:path>
            </a:pathLst>
          </a:custGeom>
          <a:solidFill>
            <a:srgbClr val="0E2A47"/>
          </a:solidFill>
          <a:ln w="19875"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highlight>
                <a:srgbClr val="0E2A47"/>
              </a:highlight>
            </a:endParaRPr>
          </a:p>
        </p:txBody>
      </p:sp>
      <p:sp>
        <p:nvSpPr>
          <p:cNvPr id="756" name="Google Shape;756;p36"/>
          <p:cNvSpPr/>
          <p:nvPr/>
        </p:nvSpPr>
        <p:spPr>
          <a:xfrm>
            <a:off x="3124390" y="2917872"/>
            <a:ext cx="1329484" cy="1205875"/>
          </a:xfrm>
          <a:custGeom>
            <a:avLst/>
            <a:gdLst/>
            <a:ahLst/>
            <a:cxnLst/>
            <a:rect l="l" t="t" r="r" b="b"/>
            <a:pathLst>
              <a:path w="67061" h="60826" fill="none" extrusionOk="0">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2931510" y="2335050"/>
            <a:ext cx="1900682" cy="1451448"/>
          </a:xfrm>
          <a:custGeom>
            <a:avLst/>
            <a:gdLst/>
            <a:ahLst/>
            <a:cxnLst/>
            <a:rect l="l" t="t" r="r" b="b"/>
            <a:pathLst>
              <a:path w="95873" h="73213" fill="none" extrusionOk="0">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3797852" y="2496843"/>
            <a:ext cx="1932620" cy="998050"/>
          </a:xfrm>
          <a:custGeom>
            <a:avLst/>
            <a:gdLst/>
            <a:ahLst/>
            <a:cxnLst/>
            <a:rect l="l" t="t" r="r" b="b"/>
            <a:pathLst>
              <a:path w="97484" h="50343" fill="none" extrusionOk="0">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2689247" y="1962553"/>
            <a:ext cx="829637" cy="598596"/>
          </a:xfrm>
          <a:custGeom>
            <a:avLst/>
            <a:gdLst/>
            <a:ahLst/>
            <a:cxnLst/>
            <a:rect l="l" t="t" r="r" b="b"/>
            <a:pathLst>
              <a:path w="41848" h="30194" fill="none" extrusionOk="0">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4453867" y="3595260"/>
            <a:ext cx="1633144" cy="321502"/>
          </a:xfrm>
          <a:custGeom>
            <a:avLst/>
            <a:gdLst/>
            <a:ahLst/>
            <a:cxnLst/>
            <a:rect l="l" t="t" r="r" b="b"/>
            <a:pathLst>
              <a:path w="82378" h="16217" fill="none" extrusionOk="0">
                <a:moveTo>
                  <a:pt x="1" y="16217"/>
                </a:moveTo>
                <a:lnTo>
                  <a:pt x="71413" y="16217"/>
                </a:lnTo>
                <a:cubicBezTo>
                  <a:pt x="77460" y="16217"/>
                  <a:pt x="82377" y="11321"/>
                  <a:pt x="82377" y="5253"/>
                </a:cubicBezTo>
                <a:lnTo>
                  <a:pt x="82377"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3631915" y="3774044"/>
            <a:ext cx="24920" cy="24920"/>
          </a:xfrm>
          <a:custGeom>
            <a:avLst/>
            <a:gdLst/>
            <a:ahLst/>
            <a:cxnLst/>
            <a:rect l="l" t="t" r="r" b="b"/>
            <a:pathLst>
              <a:path w="1257" h="1257" extrusionOk="0">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4412611" y="3774044"/>
            <a:ext cx="24900" cy="24920"/>
          </a:xfrm>
          <a:custGeom>
            <a:avLst/>
            <a:gdLst/>
            <a:ahLst/>
            <a:cxnLst/>
            <a:rect l="l" t="t" r="r" b="b"/>
            <a:pathLst>
              <a:path w="1256" h="1257" extrusionOk="0">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4441236" y="3917546"/>
            <a:ext cx="24900" cy="24920"/>
          </a:xfrm>
          <a:custGeom>
            <a:avLst/>
            <a:gdLst/>
            <a:ahLst/>
            <a:cxnLst/>
            <a:rect l="l" t="t" r="r" b="b"/>
            <a:pathLst>
              <a:path w="1256" h="1257" extrusionOk="0">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4412611" y="3482435"/>
            <a:ext cx="24900" cy="24920"/>
          </a:xfrm>
          <a:custGeom>
            <a:avLst/>
            <a:gdLst/>
            <a:ahLst/>
            <a:cxnLst/>
            <a:rect l="l" t="t" r="r" b="b"/>
            <a:pathLst>
              <a:path w="1256" h="1257" extrusionOk="0">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4791332" y="3482435"/>
            <a:ext cx="24900" cy="24920"/>
          </a:xfrm>
          <a:custGeom>
            <a:avLst/>
            <a:gdLst/>
            <a:ahLst/>
            <a:cxnLst/>
            <a:rect l="l" t="t" r="r" b="b"/>
            <a:pathLst>
              <a:path w="1256" h="1257" extrusionOk="0">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3813811" y="3207003"/>
            <a:ext cx="24920" cy="24900"/>
          </a:xfrm>
          <a:custGeom>
            <a:avLst/>
            <a:gdLst/>
            <a:ahLst/>
            <a:cxnLst/>
            <a:rect l="l" t="t" r="r" b="b"/>
            <a:pathLst>
              <a:path w="1257" h="1256" extrusionOk="0">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3111523" y="2905421"/>
            <a:ext cx="25336" cy="24920"/>
          </a:xfrm>
          <a:custGeom>
            <a:avLst/>
            <a:gdLst/>
            <a:ahLst/>
            <a:cxnLst/>
            <a:rect l="l" t="t" r="r" b="b"/>
            <a:pathLst>
              <a:path w="1278" h="1257" extrusionOk="0">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3506441" y="1950519"/>
            <a:ext cx="24900" cy="24920"/>
          </a:xfrm>
          <a:custGeom>
            <a:avLst/>
            <a:gdLst/>
            <a:ahLst/>
            <a:cxnLst/>
            <a:rect l="l" t="t" r="r" b="b"/>
            <a:pathLst>
              <a:path w="1256" h="1257" extrusionOk="0">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2676816" y="2310169"/>
            <a:ext cx="24900" cy="24900"/>
          </a:xfrm>
          <a:custGeom>
            <a:avLst/>
            <a:gdLst/>
            <a:ahLst/>
            <a:cxnLst/>
            <a:rect l="l" t="t" r="r" b="b"/>
            <a:pathLst>
              <a:path w="1256" h="1256" extrusionOk="0">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6"/>
          <p:cNvSpPr/>
          <p:nvPr/>
        </p:nvSpPr>
        <p:spPr>
          <a:xfrm>
            <a:off x="4819741" y="2322619"/>
            <a:ext cx="24900" cy="24900"/>
          </a:xfrm>
          <a:custGeom>
            <a:avLst/>
            <a:gdLst/>
            <a:ahLst/>
            <a:cxnLst/>
            <a:rect l="l" t="t" r="r" b="b"/>
            <a:pathLst>
              <a:path w="1256" h="1256" extrusionOk="0">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6"/>
          <p:cNvSpPr/>
          <p:nvPr/>
        </p:nvSpPr>
        <p:spPr>
          <a:xfrm>
            <a:off x="5718021" y="2486475"/>
            <a:ext cx="24920" cy="24900"/>
          </a:xfrm>
          <a:custGeom>
            <a:avLst/>
            <a:gdLst/>
            <a:ahLst/>
            <a:cxnLst/>
            <a:rect l="l" t="t" r="r" b="b"/>
            <a:pathLst>
              <a:path w="1257" h="1256" extrusionOk="0">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6"/>
          <p:cNvSpPr/>
          <p:nvPr/>
        </p:nvSpPr>
        <p:spPr>
          <a:xfrm>
            <a:off x="6074147" y="3592780"/>
            <a:ext cx="24900" cy="24900"/>
          </a:xfrm>
          <a:custGeom>
            <a:avLst/>
            <a:gdLst/>
            <a:ahLst/>
            <a:cxnLst/>
            <a:rect l="l" t="t" r="r" b="b"/>
            <a:pathLst>
              <a:path w="1256" h="1256" extrusionOk="0">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5523060" y="3902650"/>
            <a:ext cx="24920" cy="24900"/>
          </a:xfrm>
          <a:custGeom>
            <a:avLst/>
            <a:gdLst/>
            <a:ahLst/>
            <a:cxnLst/>
            <a:rect l="l" t="t" r="r" b="b"/>
            <a:pathLst>
              <a:path w="1257" h="1256" extrusionOk="0">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5533230" y="2186975"/>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6"/>
          <p:cNvSpPr/>
          <p:nvPr/>
        </p:nvSpPr>
        <p:spPr>
          <a:xfrm>
            <a:off x="5533627" y="1961304"/>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5758880" y="1961721"/>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5758880" y="2187391"/>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a:off x="3533820" y="1402550"/>
            <a:ext cx="560017" cy="155587"/>
          </a:xfrm>
          <a:custGeom>
            <a:avLst/>
            <a:gdLst/>
            <a:ahLst/>
            <a:cxnLst/>
            <a:rect l="l" t="t" r="r" b="b"/>
            <a:pathLst>
              <a:path w="28248" h="7848" fill="none" extrusionOk="0">
                <a:moveTo>
                  <a:pt x="0" y="7847"/>
                </a:moveTo>
                <a:cubicBezTo>
                  <a:pt x="2930" y="3139"/>
                  <a:pt x="8160" y="1"/>
                  <a:pt x="14124" y="1"/>
                </a:cubicBezTo>
                <a:cubicBezTo>
                  <a:pt x="20087" y="1"/>
                  <a:pt x="25318" y="3139"/>
                  <a:pt x="28247" y="7847"/>
                </a:cubicBez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a:off x="4065023" y="1536897"/>
            <a:ext cx="53072" cy="53151"/>
          </a:xfrm>
          <a:custGeom>
            <a:avLst/>
            <a:gdLst/>
            <a:ahLst/>
            <a:cxnLst/>
            <a:rect l="l" t="t" r="r" b="b"/>
            <a:pathLst>
              <a:path w="2677" h="2681" extrusionOk="0">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a:off x="5188093" y="1744357"/>
            <a:ext cx="560017" cy="155587"/>
          </a:xfrm>
          <a:custGeom>
            <a:avLst/>
            <a:gdLst/>
            <a:ahLst/>
            <a:cxnLst/>
            <a:rect l="l" t="t" r="r" b="b"/>
            <a:pathLst>
              <a:path w="28248" h="7848" fill="none" extrusionOk="0">
                <a:moveTo>
                  <a:pt x="28247" y="7847"/>
                </a:moveTo>
                <a:cubicBezTo>
                  <a:pt x="25297" y="3139"/>
                  <a:pt x="20066" y="1"/>
                  <a:pt x="14124" y="1"/>
                </a:cubicBezTo>
                <a:cubicBezTo>
                  <a:pt x="8161" y="1"/>
                  <a:pt x="2930" y="3139"/>
                  <a:pt x="1" y="7847"/>
                </a:cubicBez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a:off x="5168701" y="1888170"/>
            <a:ext cx="53428" cy="53250"/>
          </a:xfrm>
          <a:custGeom>
            <a:avLst/>
            <a:gdLst/>
            <a:ahLst/>
            <a:cxnLst/>
            <a:rect l="l" t="t" r="r" b="b"/>
            <a:pathLst>
              <a:path w="2695" h="2686" extrusionOk="0">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a:off x="3388620" y="1625723"/>
            <a:ext cx="260520" cy="260520"/>
          </a:xfrm>
          <a:custGeom>
            <a:avLst/>
            <a:gdLst/>
            <a:ahLst/>
            <a:cxnLst/>
            <a:rect l="l" t="t" r="r" b="b"/>
            <a:pathLst>
              <a:path w="13141" h="13141" extrusionOk="0">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a:off x="3397343" y="1648125"/>
            <a:ext cx="243094" cy="215775"/>
          </a:xfrm>
          <a:custGeom>
            <a:avLst/>
            <a:gdLst/>
            <a:ahLst/>
            <a:cxnLst/>
            <a:rect l="l" t="t" r="r" b="b"/>
            <a:pathLst>
              <a:path w="12262" h="10884" extrusionOk="0">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3518871" y="1670111"/>
            <a:ext cx="46490" cy="113260"/>
          </a:xfrm>
          <a:custGeom>
            <a:avLst/>
            <a:gdLst/>
            <a:ahLst/>
            <a:cxnLst/>
            <a:rect l="l" t="t" r="r" b="b"/>
            <a:pathLst>
              <a:path w="2345" h="5713" fill="none" extrusionOk="0">
                <a:moveTo>
                  <a:pt x="1" y="0"/>
                </a:moveTo>
                <a:lnTo>
                  <a:pt x="1" y="4332"/>
                </a:lnTo>
                <a:lnTo>
                  <a:pt x="2344" y="5713"/>
                </a:lnTo>
              </a:path>
            </a:pathLst>
          </a:custGeom>
          <a:solidFill>
            <a:schemeClr val="accent1"/>
          </a:solidFill>
          <a:ln w="19050" cap="rnd"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4503232" y="1735237"/>
            <a:ext cx="233975" cy="174242"/>
          </a:xfrm>
          <a:custGeom>
            <a:avLst/>
            <a:gdLst/>
            <a:ahLst/>
            <a:cxnLst/>
            <a:rect l="l" t="t" r="r" b="b"/>
            <a:pathLst>
              <a:path w="11802" h="8789" extrusionOk="0">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rgbClr val="48FFD5"/>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4090908" y="3286641"/>
            <a:ext cx="233558" cy="174242"/>
          </a:xfrm>
          <a:custGeom>
            <a:avLst/>
            <a:gdLst/>
            <a:ahLst/>
            <a:cxnLst/>
            <a:rect l="l" t="t" r="r" b="b"/>
            <a:pathLst>
              <a:path w="11781" h="8789" extrusionOk="0">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p:nvPr/>
        </p:nvSpPr>
        <p:spPr>
          <a:xfrm>
            <a:off x="3659095" y="2851081"/>
            <a:ext cx="334349" cy="290397"/>
          </a:xfrm>
          <a:custGeom>
            <a:avLst/>
            <a:gdLst/>
            <a:ahLst/>
            <a:cxnLst/>
            <a:rect l="l" t="t" r="r" b="b"/>
            <a:pathLst>
              <a:path w="16865" h="14648" extrusionOk="0">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5968770" y="3373753"/>
            <a:ext cx="229415" cy="151840"/>
          </a:xfrm>
          <a:custGeom>
            <a:avLst/>
            <a:gdLst/>
            <a:ahLst/>
            <a:cxnLst/>
            <a:rect l="l" t="t" r="r" b="b"/>
            <a:pathLst>
              <a:path w="11572" h="7659" extrusionOk="0">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a:off x="5968770" y="3373753"/>
            <a:ext cx="229831" cy="122816"/>
          </a:xfrm>
          <a:custGeom>
            <a:avLst/>
            <a:gdLst/>
            <a:ahLst/>
            <a:cxnLst/>
            <a:rect l="l" t="t" r="r" b="b"/>
            <a:pathLst>
              <a:path w="11593" h="6195" extrusionOk="0">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6"/>
          <p:cNvSpPr/>
          <p:nvPr/>
        </p:nvSpPr>
        <p:spPr>
          <a:xfrm>
            <a:off x="2564388" y="2131385"/>
            <a:ext cx="274219" cy="111179"/>
          </a:xfrm>
          <a:custGeom>
            <a:avLst/>
            <a:gdLst/>
            <a:ahLst/>
            <a:cxnLst/>
            <a:rect l="l" t="t" r="r" b="b"/>
            <a:pathLst>
              <a:path w="13832" h="5608" extrusionOk="0">
                <a:moveTo>
                  <a:pt x="10588" y="0"/>
                </a:moveTo>
                <a:lnTo>
                  <a:pt x="1" y="5608"/>
                </a:lnTo>
                <a:lnTo>
                  <a:pt x="1296" y="5201"/>
                </a:lnTo>
                <a:lnTo>
                  <a:pt x="1296" y="5201"/>
                </a:lnTo>
                <a:lnTo>
                  <a:pt x="12032" y="2804"/>
                </a:lnTo>
                <a:lnTo>
                  <a:pt x="12764" y="1591"/>
                </a:lnTo>
                <a:lnTo>
                  <a:pt x="13831" y="1256"/>
                </a:lnTo>
                <a:lnTo>
                  <a:pt x="10588" y="0"/>
                </a:ln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6"/>
          <p:cNvSpPr/>
          <p:nvPr/>
        </p:nvSpPr>
        <p:spPr>
          <a:xfrm>
            <a:off x="2564388" y="2106504"/>
            <a:ext cx="191668" cy="136059"/>
          </a:xfrm>
          <a:custGeom>
            <a:avLst/>
            <a:gdLst/>
            <a:ahLst/>
            <a:cxnLst/>
            <a:rect l="l" t="t" r="r" b="b"/>
            <a:pathLst>
              <a:path w="9668" h="6863" extrusionOk="0">
                <a:moveTo>
                  <a:pt x="6926" y="0"/>
                </a:moveTo>
                <a:lnTo>
                  <a:pt x="1" y="6863"/>
                </a:lnTo>
                <a:lnTo>
                  <a:pt x="1" y="6863"/>
                </a:lnTo>
                <a:lnTo>
                  <a:pt x="9667" y="816"/>
                </a:lnTo>
                <a:lnTo>
                  <a:pt x="6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p:cNvSpPr/>
          <p:nvPr/>
        </p:nvSpPr>
        <p:spPr>
          <a:xfrm>
            <a:off x="5990143" y="2710870"/>
            <a:ext cx="192897" cy="218313"/>
          </a:xfrm>
          <a:custGeom>
            <a:avLst/>
            <a:gdLst/>
            <a:ahLst/>
            <a:cxnLst/>
            <a:rect l="l" t="t" r="r" b="b"/>
            <a:pathLst>
              <a:path w="9730" h="11012" extrusionOk="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p:cNvSpPr/>
          <p:nvPr/>
        </p:nvSpPr>
        <p:spPr>
          <a:xfrm>
            <a:off x="4602378" y="2749456"/>
            <a:ext cx="101643" cy="101643"/>
          </a:xfrm>
          <a:custGeom>
            <a:avLst/>
            <a:gdLst/>
            <a:ahLst/>
            <a:cxnLst/>
            <a:rect l="l" t="t" r="r" b="b"/>
            <a:pathLst>
              <a:path w="5127" h="5127" extrusionOk="0">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6"/>
          <p:cNvSpPr/>
          <p:nvPr/>
        </p:nvSpPr>
        <p:spPr>
          <a:xfrm>
            <a:off x="4581224" y="2861865"/>
            <a:ext cx="143533" cy="143969"/>
          </a:xfrm>
          <a:custGeom>
            <a:avLst/>
            <a:gdLst/>
            <a:ahLst/>
            <a:cxnLst/>
            <a:rect l="l" t="t" r="r" b="b"/>
            <a:pathLst>
              <a:path w="7240" h="7262" extrusionOk="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6"/>
          <p:cNvSpPr/>
          <p:nvPr/>
        </p:nvSpPr>
        <p:spPr>
          <a:xfrm>
            <a:off x="4527716" y="2249186"/>
            <a:ext cx="8307" cy="12470"/>
          </a:xfrm>
          <a:custGeom>
            <a:avLst/>
            <a:gdLst/>
            <a:ahLst/>
            <a:cxnLst/>
            <a:rect l="l" t="t" r="r" b="b"/>
            <a:pathLst>
              <a:path w="419" h="629" extrusionOk="0">
                <a:moveTo>
                  <a:pt x="84" y="1"/>
                </a:moveTo>
                <a:lnTo>
                  <a:pt x="0" y="566"/>
                </a:lnTo>
                <a:lnTo>
                  <a:pt x="356" y="628"/>
                </a:lnTo>
                <a:lnTo>
                  <a:pt x="419" y="22"/>
                </a:lnTo>
                <a:lnTo>
                  <a:pt x="8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p:cNvSpPr/>
          <p:nvPr/>
        </p:nvSpPr>
        <p:spPr>
          <a:xfrm>
            <a:off x="4529778" y="2228866"/>
            <a:ext cx="7910" cy="12054"/>
          </a:xfrm>
          <a:custGeom>
            <a:avLst/>
            <a:gdLst/>
            <a:ahLst/>
            <a:cxnLst/>
            <a:rect l="l" t="t" r="r" b="b"/>
            <a:pathLst>
              <a:path w="399" h="608" extrusionOk="0">
                <a:moveTo>
                  <a:pt x="64" y="1"/>
                </a:moveTo>
                <a:lnTo>
                  <a:pt x="1" y="586"/>
                </a:lnTo>
                <a:lnTo>
                  <a:pt x="377" y="607"/>
                </a:lnTo>
                <a:lnTo>
                  <a:pt x="398" y="21"/>
                </a:lnTo>
                <a:lnTo>
                  <a:pt x="6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6"/>
          <p:cNvSpPr/>
          <p:nvPr/>
        </p:nvSpPr>
        <p:spPr>
          <a:xfrm>
            <a:off x="4531443" y="2208545"/>
            <a:ext cx="7494" cy="11637"/>
          </a:xfrm>
          <a:custGeom>
            <a:avLst/>
            <a:gdLst/>
            <a:ahLst/>
            <a:cxnLst/>
            <a:rect l="l" t="t" r="r" b="b"/>
            <a:pathLst>
              <a:path w="378" h="587" extrusionOk="0">
                <a:moveTo>
                  <a:pt x="1" y="0"/>
                </a:moveTo>
                <a:lnTo>
                  <a:pt x="1" y="586"/>
                </a:lnTo>
                <a:lnTo>
                  <a:pt x="335" y="586"/>
                </a:lnTo>
                <a:lnTo>
                  <a:pt x="37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6"/>
          <p:cNvSpPr/>
          <p:nvPr/>
        </p:nvSpPr>
        <p:spPr>
          <a:xfrm>
            <a:off x="4515266" y="2310010"/>
            <a:ext cx="9972" cy="12629"/>
          </a:xfrm>
          <a:custGeom>
            <a:avLst/>
            <a:gdLst/>
            <a:ahLst/>
            <a:cxnLst/>
            <a:rect l="l" t="t" r="r" b="b"/>
            <a:pathLst>
              <a:path w="503" h="637" extrusionOk="0">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4520658" y="2289432"/>
            <a:ext cx="9139" cy="13283"/>
          </a:xfrm>
          <a:custGeom>
            <a:avLst/>
            <a:gdLst/>
            <a:ahLst/>
            <a:cxnLst/>
            <a:rect l="l" t="t" r="r" b="b"/>
            <a:pathLst>
              <a:path w="461" h="670" extrusionOk="0">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6"/>
          <p:cNvSpPr/>
          <p:nvPr/>
        </p:nvSpPr>
        <p:spPr>
          <a:xfrm>
            <a:off x="4524802" y="2269527"/>
            <a:ext cx="8743" cy="12450"/>
          </a:xfrm>
          <a:custGeom>
            <a:avLst/>
            <a:gdLst/>
            <a:ahLst/>
            <a:cxnLst/>
            <a:rect l="l" t="t" r="r" b="b"/>
            <a:pathLst>
              <a:path w="441" h="628" extrusionOk="0">
                <a:moveTo>
                  <a:pt x="105" y="0"/>
                </a:moveTo>
                <a:lnTo>
                  <a:pt x="1" y="565"/>
                </a:lnTo>
                <a:lnTo>
                  <a:pt x="336" y="628"/>
                </a:lnTo>
                <a:lnTo>
                  <a:pt x="440" y="42"/>
                </a:lnTo>
                <a:lnTo>
                  <a:pt x="10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4494529" y="2367821"/>
            <a:ext cx="11221" cy="12886"/>
          </a:xfrm>
          <a:custGeom>
            <a:avLst/>
            <a:gdLst/>
            <a:ahLst/>
            <a:cxnLst/>
            <a:rect l="l" t="t" r="r" b="b"/>
            <a:pathLst>
              <a:path w="566" h="650" extrusionOk="0">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4502399" y="2348749"/>
            <a:ext cx="10388" cy="12886"/>
          </a:xfrm>
          <a:custGeom>
            <a:avLst/>
            <a:gdLst/>
            <a:ahLst/>
            <a:cxnLst/>
            <a:rect l="l" t="t" r="r" b="b"/>
            <a:pathLst>
              <a:path w="524" h="650" extrusionOk="0">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4509041" y="2328428"/>
            <a:ext cx="10388" cy="13699"/>
          </a:xfrm>
          <a:custGeom>
            <a:avLst/>
            <a:gdLst/>
            <a:ahLst/>
            <a:cxnLst/>
            <a:rect l="l" t="t" r="r" b="b"/>
            <a:pathLst>
              <a:path w="524" h="691" extrusionOk="0">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4465485" y="2422162"/>
            <a:ext cx="12054" cy="13719"/>
          </a:xfrm>
          <a:custGeom>
            <a:avLst/>
            <a:gdLst/>
            <a:ahLst/>
            <a:cxnLst/>
            <a:rect l="l" t="t" r="r" b="b"/>
            <a:pathLst>
              <a:path w="608" h="692" extrusionOk="0">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6"/>
          <p:cNvSpPr/>
          <p:nvPr/>
        </p:nvSpPr>
        <p:spPr>
          <a:xfrm>
            <a:off x="4476686" y="2405112"/>
            <a:ext cx="11637" cy="13759"/>
          </a:xfrm>
          <a:custGeom>
            <a:avLst/>
            <a:gdLst/>
            <a:ahLst/>
            <a:cxnLst/>
            <a:rect l="l" t="t" r="r" b="b"/>
            <a:pathLst>
              <a:path w="587" h="694" extrusionOk="0">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4485806" y="2386496"/>
            <a:ext cx="11637" cy="13699"/>
          </a:xfrm>
          <a:custGeom>
            <a:avLst/>
            <a:gdLst/>
            <a:ahLst/>
            <a:cxnLst/>
            <a:rect l="l" t="t" r="r" b="b"/>
            <a:pathLst>
              <a:path w="587" h="691" extrusionOk="0">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a:off x="4429819" y="2473192"/>
            <a:ext cx="12450" cy="12886"/>
          </a:xfrm>
          <a:custGeom>
            <a:avLst/>
            <a:gdLst/>
            <a:ahLst/>
            <a:cxnLst/>
            <a:rect l="l" t="t" r="r" b="b"/>
            <a:pathLst>
              <a:path w="628" h="650" extrusionOk="0">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6"/>
          <p:cNvSpPr/>
          <p:nvPr/>
        </p:nvSpPr>
        <p:spPr>
          <a:xfrm>
            <a:off x="4442250" y="2456598"/>
            <a:ext cx="12886" cy="13303"/>
          </a:xfrm>
          <a:custGeom>
            <a:avLst/>
            <a:gdLst/>
            <a:ahLst/>
            <a:cxnLst/>
            <a:rect l="l" t="t" r="r" b="b"/>
            <a:pathLst>
              <a:path w="650" h="671" extrusionOk="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4454700" y="2440381"/>
            <a:ext cx="12054" cy="12926"/>
          </a:xfrm>
          <a:custGeom>
            <a:avLst/>
            <a:gdLst/>
            <a:ahLst/>
            <a:cxnLst/>
            <a:rect l="l" t="t" r="r" b="b"/>
            <a:pathLst>
              <a:path w="608" h="652" extrusionOk="0">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4386680" y="2517580"/>
            <a:ext cx="13283" cy="13283"/>
          </a:xfrm>
          <a:custGeom>
            <a:avLst/>
            <a:gdLst/>
            <a:ahLst/>
            <a:cxnLst/>
            <a:rect l="l" t="t" r="r" b="b"/>
            <a:pathLst>
              <a:path w="670" h="670" extrusionOk="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6"/>
          <p:cNvSpPr/>
          <p:nvPr/>
        </p:nvSpPr>
        <p:spPr>
          <a:xfrm>
            <a:off x="4402024" y="2504258"/>
            <a:ext cx="12866" cy="12926"/>
          </a:xfrm>
          <a:custGeom>
            <a:avLst/>
            <a:gdLst/>
            <a:ahLst/>
            <a:cxnLst/>
            <a:rect l="l" t="t" r="r" b="b"/>
            <a:pathLst>
              <a:path w="649" h="652" extrusionOk="0">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6"/>
          <p:cNvSpPr/>
          <p:nvPr/>
        </p:nvSpPr>
        <p:spPr>
          <a:xfrm>
            <a:off x="4415704" y="2488537"/>
            <a:ext cx="13303" cy="13303"/>
          </a:xfrm>
          <a:custGeom>
            <a:avLst/>
            <a:gdLst/>
            <a:ahLst/>
            <a:cxnLst/>
            <a:rect l="l" t="t" r="r" b="b"/>
            <a:pathLst>
              <a:path w="671" h="671" extrusionOk="0">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4338148" y="2556577"/>
            <a:ext cx="12866" cy="12034"/>
          </a:xfrm>
          <a:custGeom>
            <a:avLst/>
            <a:gdLst/>
            <a:ahLst/>
            <a:cxnLst/>
            <a:rect l="l" t="t" r="r" b="b"/>
            <a:pathLst>
              <a:path w="649" h="607" extrusionOk="0">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4354741" y="2543710"/>
            <a:ext cx="13283" cy="12886"/>
          </a:xfrm>
          <a:custGeom>
            <a:avLst/>
            <a:gdLst/>
            <a:ahLst/>
            <a:cxnLst/>
            <a:rect l="l" t="t" r="r" b="b"/>
            <a:pathLst>
              <a:path w="670" h="650" extrusionOk="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4370919" y="2531676"/>
            <a:ext cx="12866" cy="12470"/>
          </a:xfrm>
          <a:custGeom>
            <a:avLst/>
            <a:gdLst/>
            <a:ahLst/>
            <a:cxnLst/>
            <a:rect l="l" t="t" r="r" b="b"/>
            <a:pathLst>
              <a:path w="649" h="629" extrusionOk="0">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4284620" y="2587682"/>
            <a:ext cx="13719" cy="11637"/>
          </a:xfrm>
          <a:custGeom>
            <a:avLst/>
            <a:gdLst/>
            <a:ahLst/>
            <a:cxnLst/>
            <a:rect l="l" t="t" r="r" b="b"/>
            <a:pathLst>
              <a:path w="692" h="587" extrusionOk="0">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4302879" y="2577730"/>
            <a:ext cx="13303" cy="12054"/>
          </a:xfrm>
          <a:custGeom>
            <a:avLst/>
            <a:gdLst/>
            <a:ahLst/>
            <a:cxnLst/>
            <a:rect l="l" t="t" r="r" b="b"/>
            <a:pathLst>
              <a:path w="671" h="608" extrusionOk="0">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4321138" y="2567362"/>
            <a:ext cx="13283" cy="12034"/>
          </a:xfrm>
          <a:custGeom>
            <a:avLst/>
            <a:gdLst/>
            <a:ahLst/>
            <a:cxnLst/>
            <a:rect l="l" t="t" r="r" b="b"/>
            <a:pathLst>
              <a:path w="670" h="607" extrusionOk="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4227801" y="2610918"/>
            <a:ext cx="13283" cy="10388"/>
          </a:xfrm>
          <a:custGeom>
            <a:avLst/>
            <a:gdLst/>
            <a:ahLst/>
            <a:cxnLst/>
            <a:rect l="l" t="t" r="r" b="b"/>
            <a:pathLst>
              <a:path w="670" h="524" extrusionOk="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4246872" y="2604613"/>
            <a:ext cx="12886" cy="10468"/>
          </a:xfrm>
          <a:custGeom>
            <a:avLst/>
            <a:gdLst/>
            <a:ahLst/>
            <a:cxnLst/>
            <a:rect l="l" t="t" r="r" b="b"/>
            <a:pathLst>
              <a:path w="650" h="528" extrusionOk="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a:off x="4265964" y="2596386"/>
            <a:ext cx="12886" cy="11221"/>
          </a:xfrm>
          <a:custGeom>
            <a:avLst/>
            <a:gdLst/>
            <a:ahLst/>
            <a:cxnLst/>
            <a:rect l="l" t="t" r="r" b="b"/>
            <a:pathLst>
              <a:path w="650" h="566" extrusionOk="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4167651" y="2626679"/>
            <a:ext cx="12470" cy="8723"/>
          </a:xfrm>
          <a:custGeom>
            <a:avLst/>
            <a:gdLst/>
            <a:ahLst/>
            <a:cxnLst/>
            <a:rect l="l" t="t" r="r" b="b"/>
            <a:pathLst>
              <a:path w="629" h="440" extrusionOk="0">
                <a:moveTo>
                  <a:pt x="565" y="0"/>
                </a:moveTo>
                <a:lnTo>
                  <a:pt x="1" y="105"/>
                </a:lnTo>
                <a:lnTo>
                  <a:pt x="42" y="440"/>
                </a:lnTo>
                <a:lnTo>
                  <a:pt x="628" y="335"/>
                </a:ln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4187555" y="2621703"/>
            <a:ext cx="13303" cy="9556"/>
          </a:xfrm>
          <a:custGeom>
            <a:avLst/>
            <a:gdLst/>
            <a:ahLst/>
            <a:cxnLst/>
            <a:rect l="l" t="t" r="r" b="b"/>
            <a:pathLst>
              <a:path w="671" h="482" extrusionOk="0">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6"/>
          <p:cNvSpPr/>
          <p:nvPr/>
        </p:nvSpPr>
        <p:spPr>
          <a:xfrm>
            <a:off x="4207896" y="2617143"/>
            <a:ext cx="12450" cy="9972"/>
          </a:xfrm>
          <a:custGeom>
            <a:avLst/>
            <a:gdLst/>
            <a:ahLst/>
            <a:cxnLst/>
            <a:rect l="l" t="t" r="r" b="b"/>
            <a:pathLst>
              <a:path w="628" h="503" extrusionOk="0">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6"/>
          <p:cNvSpPr/>
          <p:nvPr/>
        </p:nvSpPr>
        <p:spPr>
          <a:xfrm>
            <a:off x="4106252" y="2633320"/>
            <a:ext cx="12054" cy="6641"/>
          </a:xfrm>
          <a:custGeom>
            <a:avLst/>
            <a:gdLst/>
            <a:ahLst/>
            <a:cxnLst/>
            <a:rect l="l" t="t" r="r" b="b"/>
            <a:pathLst>
              <a:path w="608" h="335" extrusionOk="0">
                <a:moveTo>
                  <a:pt x="1" y="0"/>
                </a:moveTo>
                <a:lnTo>
                  <a:pt x="22" y="335"/>
                </a:lnTo>
                <a:lnTo>
                  <a:pt x="608" y="335"/>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4126989" y="2631655"/>
            <a:ext cx="12054" cy="7890"/>
          </a:xfrm>
          <a:custGeom>
            <a:avLst/>
            <a:gdLst/>
            <a:ahLst/>
            <a:cxnLst/>
            <a:rect l="l" t="t" r="r" b="b"/>
            <a:pathLst>
              <a:path w="608" h="398" extrusionOk="0">
                <a:moveTo>
                  <a:pt x="587" y="0"/>
                </a:moveTo>
                <a:lnTo>
                  <a:pt x="1" y="63"/>
                </a:lnTo>
                <a:lnTo>
                  <a:pt x="22" y="398"/>
                </a:lnTo>
                <a:lnTo>
                  <a:pt x="608" y="356"/>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4147330" y="2629573"/>
            <a:ext cx="12450" cy="8326"/>
          </a:xfrm>
          <a:custGeom>
            <a:avLst/>
            <a:gdLst/>
            <a:ahLst/>
            <a:cxnLst/>
            <a:rect l="l" t="t" r="r" b="b"/>
            <a:pathLst>
              <a:path w="628" h="420" extrusionOk="0">
                <a:moveTo>
                  <a:pt x="565" y="1"/>
                </a:moveTo>
                <a:lnTo>
                  <a:pt x="0" y="84"/>
                </a:lnTo>
                <a:lnTo>
                  <a:pt x="21" y="419"/>
                </a:lnTo>
                <a:lnTo>
                  <a:pt x="628" y="356"/>
                </a:lnTo>
                <a:lnTo>
                  <a:pt x="56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4044457" y="2629573"/>
            <a:ext cx="12034" cy="8326"/>
          </a:xfrm>
          <a:custGeom>
            <a:avLst/>
            <a:gdLst/>
            <a:ahLst/>
            <a:cxnLst/>
            <a:rect l="l" t="t" r="r" b="b"/>
            <a:pathLst>
              <a:path w="607" h="420" extrusionOk="0">
                <a:moveTo>
                  <a:pt x="42" y="1"/>
                </a:moveTo>
                <a:lnTo>
                  <a:pt x="0" y="356"/>
                </a:lnTo>
                <a:lnTo>
                  <a:pt x="586" y="419"/>
                </a:lnTo>
                <a:lnTo>
                  <a:pt x="607" y="84"/>
                </a:lnTo>
                <a:lnTo>
                  <a:pt x="4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4064778" y="2631655"/>
            <a:ext cx="12470" cy="7890"/>
          </a:xfrm>
          <a:custGeom>
            <a:avLst/>
            <a:gdLst/>
            <a:ahLst/>
            <a:cxnLst/>
            <a:rect l="l" t="t" r="r" b="b"/>
            <a:pathLst>
              <a:path w="629" h="398" extrusionOk="0">
                <a:moveTo>
                  <a:pt x="63" y="0"/>
                </a:moveTo>
                <a:lnTo>
                  <a:pt x="0" y="356"/>
                </a:lnTo>
                <a:lnTo>
                  <a:pt x="607" y="398"/>
                </a:lnTo>
                <a:lnTo>
                  <a:pt x="628" y="63"/>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4085515" y="2632904"/>
            <a:ext cx="12054" cy="7058"/>
          </a:xfrm>
          <a:custGeom>
            <a:avLst/>
            <a:gdLst/>
            <a:ahLst/>
            <a:cxnLst/>
            <a:rect l="l" t="t" r="r" b="b"/>
            <a:pathLst>
              <a:path w="608" h="356" extrusionOk="0">
                <a:moveTo>
                  <a:pt x="22" y="0"/>
                </a:moveTo>
                <a:lnTo>
                  <a:pt x="1" y="356"/>
                </a:lnTo>
                <a:lnTo>
                  <a:pt x="607" y="356"/>
                </a:lnTo>
                <a:lnTo>
                  <a:pt x="607" y="21"/>
                </a:lnTo>
                <a:lnTo>
                  <a:pt x="2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3983059" y="2617143"/>
            <a:ext cx="12470" cy="9972"/>
          </a:xfrm>
          <a:custGeom>
            <a:avLst/>
            <a:gdLst/>
            <a:ahLst/>
            <a:cxnLst/>
            <a:rect l="l" t="t" r="r" b="b"/>
            <a:pathLst>
              <a:path w="629" h="503" extrusionOk="0">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4003379" y="2622535"/>
            <a:ext cx="13303" cy="9139"/>
          </a:xfrm>
          <a:custGeom>
            <a:avLst/>
            <a:gdLst/>
            <a:ahLst/>
            <a:cxnLst/>
            <a:rect l="l" t="t" r="r" b="b"/>
            <a:pathLst>
              <a:path w="671" h="461" extrusionOk="0">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4023720" y="2626679"/>
            <a:ext cx="12450" cy="8723"/>
          </a:xfrm>
          <a:custGeom>
            <a:avLst/>
            <a:gdLst/>
            <a:ahLst/>
            <a:cxnLst/>
            <a:rect l="l" t="t" r="r" b="b"/>
            <a:pathLst>
              <a:path w="628" h="440" extrusionOk="0">
                <a:moveTo>
                  <a:pt x="63" y="0"/>
                </a:moveTo>
                <a:lnTo>
                  <a:pt x="0" y="335"/>
                </a:lnTo>
                <a:lnTo>
                  <a:pt x="586" y="440"/>
                </a:lnTo>
                <a:lnTo>
                  <a:pt x="628" y="105"/>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3924574" y="2595969"/>
            <a:ext cx="13283" cy="10805"/>
          </a:xfrm>
          <a:custGeom>
            <a:avLst/>
            <a:gdLst/>
            <a:ahLst/>
            <a:cxnLst/>
            <a:rect l="l" t="t" r="r" b="b"/>
            <a:pathLst>
              <a:path w="670" h="545" extrusionOk="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3944062" y="2604276"/>
            <a:ext cx="12886" cy="10388"/>
          </a:xfrm>
          <a:custGeom>
            <a:avLst/>
            <a:gdLst/>
            <a:ahLst/>
            <a:cxnLst/>
            <a:rect l="l" t="t" r="r" b="b"/>
            <a:pathLst>
              <a:path w="650" h="524" extrusionOk="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3963570" y="2610918"/>
            <a:ext cx="13699" cy="10388"/>
          </a:xfrm>
          <a:custGeom>
            <a:avLst/>
            <a:gdLst/>
            <a:ahLst/>
            <a:cxnLst/>
            <a:rect l="l" t="t" r="r" b="b"/>
            <a:pathLst>
              <a:path w="691" h="524" extrusionOk="0">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3869817" y="2567362"/>
            <a:ext cx="13283" cy="12034"/>
          </a:xfrm>
          <a:custGeom>
            <a:avLst/>
            <a:gdLst/>
            <a:ahLst/>
            <a:cxnLst/>
            <a:rect l="l" t="t" r="r" b="b"/>
            <a:pathLst>
              <a:path w="670" h="607" extrusionOk="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3887660" y="2578563"/>
            <a:ext cx="13283" cy="11617"/>
          </a:xfrm>
          <a:custGeom>
            <a:avLst/>
            <a:gdLst/>
            <a:ahLst/>
            <a:cxnLst/>
            <a:rect l="l" t="t" r="r" b="b"/>
            <a:pathLst>
              <a:path w="670" h="586" extrusionOk="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3905899" y="2587682"/>
            <a:ext cx="13719" cy="11637"/>
          </a:xfrm>
          <a:custGeom>
            <a:avLst/>
            <a:gdLst/>
            <a:ahLst/>
            <a:cxnLst/>
            <a:rect l="l" t="t" r="r" b="b"/>
            <a:pathLst>
              <a:path w="692" h="587" extrusionOk="0">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3819620" y="2531260"/>
            <a:ext cx="12886" cy="12470"/>
          </a:xfrm>
          <a:custGeom>
            <a:avLst/>
            <a:gdLst/>
            <a:ahLst/>
            <a:cxnLst/>
            <a:rect l="l" t="t" r="r" b="b"/>
            <a:pathLst>
              <a:path w="650" h="629" extrusionOk="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3835797" y="2544126"/>
            <a:ext cx="13303" cy="12886"/>
          </a:xfrm>
          <a:custGeom>
            <a:avLst/>
            <a:gdLst/>
            <a:ahLst/>
            <a:cxnLst/>
            <a:rect l="l" t="t" r="r" b="b"/>
            <a:pathLst>
              <a:path w="671" h="650" extrusionOk="0">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6"/>
          <p:cNvSpPr/>
          <p:nvPr/>
        </p:nvSpPr>
        <p:spPr>
          <a:xfrm>
            <a:off x="3851974" y="2556160"/>
            <a:ext cx="13303" cy="12054"/>
          </a:xfrm>
          <a:custGeom>
            <a:avLst/>
            <a:gdLst/>
            <a:ahLst/>
            <a:cxnLst/>
            <a:rect l="l" t="t" r="r" b="b"/>
            <a:pathLst>
              <a:path w="671" h="608" extrusionOk="0">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p:nvPr/>
        </p:nvSpPr>
        <p:spPr>
          <a:xfrm>
            <a:off x="3774815" y="2488537"/>
            <a:ext cx="13303" cy="13303"/>
          </a:xfrm>
          <a:custGeom>
            <a:avLst/>
            <a:gdLst/>
            <a:ahLst/>
            <a:cxnLst/>
            <a:rect l="l" t="t" r="r" b="b"/>
            <a:pathLst>
              <a:path w="671" h="671" extrusionOk="0">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6"/>
          <p:cNvSpPr/>
          <p:nvPr/>
        </p:nvSpPr>
        <p:spPr>
          <a:xfrm>
            <a:off x="3788930" y="2503881"/>
            <a:ext cx="12866" cy="12886"/>
          </a:xfrm>
          <a:custGeom>
            <a:avLst/>
            <a:gdLst/>
            <a:ahLst/>
            <a:cxnLst/>
            <a:rect l="l" t="t" r="r" b="b"/>
            <a:pathLst>
              <a:path w="649" h="650" extrusionOk="0">
                <a:moveTo>
                  <a:pt x="272" y="1"/>
                </a:moveTo>
                <a:lnTo>
                  <a:pt x="0" y="231"/>
                </a:lnTo>
                <a:lnTo>
                  <a:pt x="209" y="440"/>
                </a:lnTo>
                <a:lnTo>
                  <a:pt x="419" y="649"/>
                </a:lnTo>
                <a:lnTo>
                  <a:pt x="649" y="377"/>
                </a:lnTo>
                <a:lnTo>
                  <a:pt x="440" y="168"/>
                </a:lnTo>
                <a:lnTo>
                  <a:pt x="27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3803859" y="2517580"/>
            <a:ext cx="13303" cy="13283"/>
          </a:xfrm>
          <a:custGeom>
            <a:avLst/>
            <a:gdLst/>
            <a:ahLst/>
            <a:cxnLst/>
            <a:rect l="l" t="t" r="r" b="b"/>
            <a:pathLst>
              <a:path w="671" h="670" extrusionOk="0">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6"/>
          <p:cNvSpPr/>
          <p:nvPr/>
        </p:nvSpPr>
        <p:spPr>
          <a:xfrm>
            <a:off x="3737068" y="2440004"/>
            <a:ext cx="12173" cy="12886"/>
          </a:xfrm>
          <a:custGeom>
            <a:avLst/>
            <a:gdLst/>
            <a:ahLst/>
            <a:cxnLst/>
            <a:rect l="l" t="t" r="r" b="b"/>
            <a:pathLst>
              <a:path w="614" h="650" extrusionOk="0">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6"/>
          <p:cNvSpPr/>
          <p:nvPr/>
        </p:nvSpPr>
        <p:spPr>
          <a:xfrm>
            <a:off x="3749101" y="2456598"/>
            <a:ext cx="12886" cy="13303"/>
          </a:xfrm>
          <a:custGeom>
            <a:avLst/>
            <a:gdLst/>
            <a:ahLst/>
            <a:cxnLst/>
            <a:rect l="l" t="t" r="r" b="b"/>
            <a:pathLst>
              <a:path w="650" h="671" extrusionOk="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3761968" y="2472775"/>
            <a:ext cx="12450" cy="12886"/>
          </a:xfrm>
          <a:custGeom>
            <a:avLst/>
            <a:gdLst/>
            <a:ahLst/>
            <a:cxnLst/>
            <a:rect l="l" t="t" r="r" b="b"/>
            <a:pathLst>
              <a:path w="628" h="650" extrusionOk="0">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3706378" y="2386496"/>
            <a:ext cx="11637" cy="13699"/>
          </a:xfrm>
          <a:custGeom>
            <a:avLst/>
            <a:gdLst/>
            <a:ahLst/>
            <a:cxnLst/>
            <a:rect l="l" t="t" r="r" b="b"/>
            <a:pathLst>
              <a:path w="587" h="691" extrusionOk="0">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6"/>
          <p:cNvSpPr/>
          <p:nvPr/>
        </p:nvSpPr>
        <p:spPr>
          <a:xfrm>
            <a:off x="3715914" y="2404755"/>
            <a:ext cx="12054" cy="13283"/>
          </a:xfrm>
          <a:custGeom>
            <a:avLst/>
            <a:gdLst/>
            <a:ahLst/>
            <a:cxnLst/>
            <a:rect l="l" t="t" r="r" b="b"/>
            <a:pathLst>
              <a:path w="608" h="670" extrusionOk="0">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3726283" y="2422994"/>
            <a:ext cx="12054" cy="13303"/>
          </a:xfrm>
          <a:custGeom>
            <a:avLst/>
            <a:gdLst/>
            <a:ahLst/>
            <a:cxnLst/>
            <a:rect l="l" t="t" r="r" b="b"/>
            <a:pathLst>
              <a:path w="608" h="671" extrusionOk="0">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3684392" y="2329657"/>
            <a:ext cx="10388" cy="13303"/>
          </a:xfrm>
          <a:custGeom>
            <a:avLst/>
            <a:gdLst/>
            <a:ahLst/>
            <a:cxnLst/>
            <a:rect l="l" t="t" r="r" b="b"/>
            <a:pathLst>
              <a:path w="524" h="671" extrusionOk="0">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3690617" y="2348749"/>
            <a:ext cx="10805" cy="12886"/>
          </a:xfrm>
          <a:custGeom>
            <a:avLst/>
            <a:gdLst/>
            <a:ahLst/>
            <a:cxnLst/>
            <a:rect l="l" t="t" r="r" b="b"/>
            <a:pathLst>
              <a:path w="545" h="650" extrusionOk="0">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3698488" y="2367821"/>
            <a:ext cx="11221" cy="12886"/>
          </a:xfrm>
          <a:custGeom>
            <a:avLst/>
            <a:gdLst/>
            <a:ahLst/>
            <a:cxnLst/>
            <a:rect l="l" t="t" r="r" b="b"/>
            <a:pathLst>
              <a:path w="566" h="650" extrusionOk="0">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3670296" y="2269527"/>
            <a:ext cx="9139" cy="12450"/>
          </a:xfrm>
          <a:custGeom>
            <a:avLst/>
            <a:gdLst/>
            <a:ahLst/>
            <a:cxnLst/>
            <a:rect l="l" t="t" r="r" b="b"/>
            <a:pathLst>
              <a:path w="461" h="628" extrusionOk="0">
                <a:moveTo>
                  <a:pt x="356" y="0"/>
                </a:moveTo>
                <a:lnTo>
                  <a:pt x="0" y="42"/>
                </a:lnTo>
                <a:lnTo>
                  <a:pt x="105" y="628"/>
                </a:lnTo>
                <a:lnTo>
                  <a:pt x="460" y="565"/>
                </a:lnTo>
                <a:lnTo>
                  <a:pt x="35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3674440" y="2289432"/>
            <a:ext cx="9139" cy="13283"/>
          </a:xfrm>
          <a:custGeom>
            <a:avLst/>
            <a:gdLst/>
            <a:ahLst/>
            <a:cxnLst/>
            <a:rect l="l" t="t" r="r" b="b"/>
            <a:pathLst>
              <a:path w="461" h="670" extrusionOk="0">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3678583" y="2309753"/>
            <a:ext cx="9972" cy="12470"/>
          </a:xfrm>
          <a:custGeom>
            <a:avLst/>
            <a:gdLst/>
            <a:ahLst/>
            <a:cxnLst/>
            <a:rect l="l" t="t" r="r" b="b"/>
            <a:pathLst>
              <a:path w="503" h="629" extrusionOk="0">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3665717" y="2208128"/>
            <a:ext cx="7078" cy="12054"/>
          </a:xfrm>
          <a:custGeom>
            <a:avLst/>
            <a:gdLst/>
            <a:ahLst/>
            <a:cxnLst/>
            <a:rect l="l" t="t" r="r" b="b"/>
            <a:pathLst>
              <a:path w="357" h="608" extrusionOk="0">
                <a:moveTo>
                  <a:pt x="1" y="0"/>
                </a:moveTo>
                <a:lnTo>
                  <a:pt x="1" y="607"/>
                </a:lnTo>
                <a:lnTo>
                  <a:pt x="357" y="586"/>
                </a:lnTo>
                <a:lnTo>
                  <a:pt x="33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3666133" y="2228866"/>
            <a:ext cx="7910" cy="12054"/>
          </a:xfrm>
          <a:custGeom>
            <a:avLst/>
            <a:gdLst/>
            <a:ahLst/>
            <a:cxnLst/>
            <a:rect l="l" t="t" r="r" b="b"/>
            <a:pathLst>
              <a:path w="399" h="608" extrusionOk="0">
                <a:moveTo>
                  <a:pt x="1" y="1"/>
                </a:moveTo>
                <a:lnTo>
                  <a:pt x="43" y="607"/>
                </a:lnTo>
                <a:lnTo>
                  <a:pt x="398" y="586"/>
                </a:lnTo>
                <a:lnTo>
                  <a:pt x="357"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3667798" y="2249186"/>
            <a:ext cx="8326" cy="12054"/>
          </a:xfrm>
          <a:custGeom>
            <a:avLst/>
            <a:gdLst/>
            <a:ahLst/>
            <a:cxnLst/>
            <a:rect l="l" t="t" r="r" b="b"/>
            <a:pathLst>
              <a:path w="420" h="608" extrusionOk="0">
                <a:moveTo>
                  <a:pt x="356" y="1"/>
                </a:moveTo>
                <a:lnTo>
                  <a:pt x="1" y="22"/>
                </a:lnTo>
                <a:lnTo>
                  <a:pt x="63" y="608"/>
                </a:lnTo>
                <a:lnTo>
                  <a:pt x="419" y="566"/>
                </a:lnTo>
                <a:lnTo>
                  <a:pt x="356"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3667798" y="1770070"/>
            <a:ext cx="867800" cy="433930"/>
          </a:xfrm>
          <a:custGeom>
            <a:avLst/>
            <a:gdLst/>
            <a:ahLst/>
            <a:cxnLst/>
            <a:rect l="l" t="t" r="r" b="b"/>
            <a:pathLst>
              <a:path w="43773" h="21888" fill="none" extrusionOk="0">
                <a:moveTo>
                  <a:pt x="1" y="21887"/>
                </a:moveTo>
                <a:cubicBezTo>
                  <a:pt x="1" y="9814"/>
                  <a:pt x="9793" y="1"/>
                  <a:pt x="21887" y="1"/>
                </a:cubicBezTo>
                <a:cubicBezTo>
                  <a:pt x="33960" y="1"/>
                  <a:pt x="43773" y="9814"/>
                  <a:pt x="43773" y="21887"/>
                </a:cubicBezTo>
              </a:path>
            </a:pathLst>
          </a:custGeom>
          <a:solidFill>
            <a:srgbClr val="1EFFC1"/>
          </a:solidFill>
          <a:ln w="19050"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3647894" y="2192784"/>
            <a:ext cx="42743" cy="42326"/>
          </a:xfrm>
          <a:custGeom>
            <a:avLst/>
            <a:gdLst/>
            <a:ahLst/>
            <a:cxnLst/>
            <a:rect l="l" t="t" r="r" b="b"/>
            <a:pathLst>
              <a:path w="2156" h="2135" extrusionOk="0">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6"/>
          <p:cNvSpPr/>
          <p:nvPr/>
        </p:nvSpPr>
        <p:spPr>
          <a:xfrm>
            <a:off x="4085099" y="2614645"/>
            <a:ext cx="42326" cy="42743"/>
          </a:xfrm>
          <a:custGeom>
            <a:avLst/>
            <a:gdLst/>
            <a:ahLst/>
            <a:cxnLst/>
            <a:rect l="l" t="t" r="r" b="b"/>
            <a:pathLst>
              <a:path w="2135" h="2156" extrusionOk="0">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6"/>
          <p:cNvSpPr/>
          <p:nvPr/>
        </p:nvSpPr>
        <p:spPr>
          <a:xfrm>
            <a:off x="4512371" y="2192784"/>
            <a:ext cx="42326" cy="42326"/>
          </a:xfrm>
          <a:custGeom>
            <a:avLst/>
            <a:gdLst/>
            <a:ahLst/>
            <a:cxnLst/>
            <a:rect l="l" t="t" r="r" b="b"/>
            <a:pathLst>
              <a:path w="2135" h="2135" extrusionOk="0">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6"/>
          <p:cNvSpPr/>
          <p:nvPr/>
        </p:nvSpPr>
        <p:spPr>
          <a:xfrm>
            <a:off x="3741231" y="1848895"/>
            <a:ext cx="730075" cy="730492"/>
          </a:xfrm>
          <a:custGeom>
            <a:avLst/>
            <a:gdLst/>
            <a:ahLst/>
            <a:cxnLst/>
            <a:rect l="l" t="t" r="r" b="b"/>
            <a:pathLst>
              <a:path w="36826" h="36847" fill="none" extrusionOk="0">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w="28575"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6"/>
          <p:cNvSpPr/>
          <p:nvPr/>
        </p:nvSpPr>
        <p:spPr>
          <a:xfrm>
            <a:off x="4693638" y="2067648"/>
            <a:ext cx="273367" cy="271047"/>
          </a:xfrm>
          <a:custGeom>
            <a:avLst/>
            <a:gdLst/>
            <a:ahLst/>
            <a:cxnLst/>
            <a:rect l="l" t="t" r="r" b="b"/>
            <a:pathLst>
              <a:path w="13789" h="13672" extrusionOk="0">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6"/>
          <p:cNvSpPr/>
          <p:nvPr/>
        </p:nvSpPr>
        <p:spPr>
          <a:xfrm>
            <a:off x="4706901" y="2079801"/>
            <a:ext cx="155170" cy="140123"/>
          </a:xfrm>
          <a:custGeom>
            <a:avLst/>
            <a:gdLst/>
            <a:ahLst/>
            <a:cxnLst/>
            <a:rect l="l" t="t" r="r" b="b"/>
            <a:pathLst>
              <a:path w="7827" h="7068" extrusionOk="0">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6"/>
          <p:cNvSpPr/>
          <p:nvPr/>
        </p:nvSpPr>
        <p:spPr>
          <a:xfrm>
            <a:off x="2986268" y="2696781"/>
            <a:ext cx="283735" cy="176720"/>
          </a:xfrm>
          <a:custGeom>
            <a:avLst/>
            <a:gdLst/>
            <a:ahLst/>
            <a:cxnLst/>
            <a:rect l="l" t="t" r="r" b="b"/>
            <a:pathLst>
              <a:path w="14312" h="8914" extrusionOk="0">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6"/>
          <p:cNvSpPr/>
          <p:nvPr/>
        </p:nvSpPr>
        <p:spPr>
          <a:xfrm>
            <a:off x="3010732" y="2720412"/>
            <a:ext cx="85049" cy="32394"/>
          </a:xfrm>
          <a:custGeom>
            <a:avLst/>
            <a:gdLst/>
            <a:ahLst/>
            <a:cxnLst/>
            <a:rect l="l" t="t" r="r" b="b"/>
            <a:pathLst>
              <a:path w="4290" h="1634" extrusionOk="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6"/>
          <p:cNvSpPr/>
          <p:nvPr/>
        </p:nvSpPr>
        <p:spPr>
          <a:xfrm>
            <a:off x="3010732" y="2769361"/>
            <a:ext cx="85049" cy="80093"/>
          </a:xfrm>
          <a:custGeom>
            <a:avLst/>
            <a:gdLst/>
            <a:ahLst/>
            <a:cxnLst/>
            <a:rect l="l" t="t" r="r" b="b"/>
            <a:pathLst>
              <a:path w="4290" h="4040" extrusionOk="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6"/>
          <p:cNvSpPr/>
          <p:nvPr/>
        </p:nvSpPr>
        <p:spPr>
          <a:xfrm>
            <a:off x="3116519" y="2724992"/>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6"/>
          <p:cNvSpPr/>
          <p:nvPr/>
        </p:nvSpPr>
        <p:spPr>
          <a:xfrm>
            <a:off x="3116519" y="274239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6"/>
          <p:cNvSpPr/>
          <p:nvPr/>
        </p:nvSpPr>
        <p:spPr>
          <a:xfrm>
            <a:off x="3116519" y="275940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6"/>
          <p:cNvSpPr/>
          <p:nvPr/>
        </p:nvSpPr>
        <p:spPr>
          <a:xfrm>
            <a:off x="3116519" y="2776419"/>
            <a:ext cx="133165" cy="20"/>
          </a:xfrm>
          <a:custGeom>
            <a:avLst/>
            <a:gdLst/>
            <a:ahLst/>
            <a:cxnLst/>
            <a:rect l="l" t="t" r="r" b="b"/>
            <a:pathLst>
              <a:path w="6717" h="1" fill="none" extrusionOk="0">
                <a:moveTo>
                  <a:pt x="0" y="1"/>
                </a:moveTo>
                <a:lnTo>
                  <a:pt x="6717" y="1"/>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6"/>
          <p:cNvSpPr/>
          <p:nvPr/>
        </p:nvSpPr>
        <p:spPr>
          <a:xfrm>
            <a:off x="3116519" y="279342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6"/>
          <p:cNvSpPr/>
          <p:nvPr/>
        </p:nvSpPr>
        <p:spPr>
          <a:xfrm>
            <a:off x="3116519" y="2810439"/>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6"/>
          <p:cNvSpPr/>
          <p:nvPr/>
        </p:nvSpPr>
        <p:spPr>
          <a:xfrm>
            <a:off x="3116519" y="2827865"/>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6"/>
          <p:cNvSpPr/>
          <p:nvPr/>
        </p:nvSpPr>
        <p:spPr>
          <a:xfrm>
            <a:off x="3116519" y="2844875"/>
            <a:ext cx="133165" cy="20"/>
          </a:xfrm>
          <a:custGeom>
            <a:avLst/>
            <a:gdLst/>
            <a:ahLst/>
            <a:cxnLst/>
            <a:rect l="l" t="t" r="r" b="b"/>
            <a:pathLst>
              <a:path w="6717" h="1" fill="none" extrusionOk="0">
                <a:moveTo>
                  <a:pt x="0" y="0"/>
                </a:moveTo>
                <a:lnTo>
                  <a:pt x="6717" y="0"/>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6"/>
          <p:cNvSpPr/>
          <p:nvPr/>
        </p:nvSpPr>
        <p:spPr>
          <a:xfrm>
            <a:off x="3126888" y="2623764"/>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6"/>
          <p:cNvSpPr/>
          <p:nvPr/>
        </p:nvSpPr>
        <p:spPr>
          <a:xfrm>
            <a:off x="3126888" y="2635798"/>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6"/>
          <p:cNvSpPr/>
          <p:nvPr/>
        </p:nvSpPr>
        <p:spPr>
          <a:xfrm>
            <a:off x="3126888" y="264741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6"/>
          <p:cNvSpPr/>
          <p:nvPr/>
        </p:nvSpPr>
        <p:spPr>
          <a:xfrm>
            <a:off x="3126888" y="2589348"/>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6"/>
          <p:cNvSpPr/>
          <p:nvPr/>
        </p:nvSpPr>
        <p:spPr>
          <a:xfrm>
            <a:off x="3126888" y="260054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6"/>
          <p:cNvSpPr/>
          <p:nvPr/>
        </p:nvSpPr>
        <p:spPr>
          <a:xfrm>
            <a:off x="3126888" y="2612147"/>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6"/>
          <p:cNvSpPr/>
          <p:nvPr/>
        </p:nvSpPr>
        <p:spPr>
          <a:xfrm>
            <a:off x="3126888" y="2554079"/>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6"/>
          <p:cNvSpPr/>
          <p:nvPr/>
        </p:nvSpPr>
        <p:spPr>
          <a:xfrm>
            <a:off x="3126888" y="256528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6"/>
          <p:cNvSpPr/>
          <p:nvPr/>
        </p:nvSpPr>
        <p:spPr>
          <a:xfrm>
            <a:off x="3126888" y="257731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6"/>
          <p:cNvSpPr/>
          <p:nvPr/>
        </p:nvSpPr>
        <p:spPr>
          <a:xfrm>
            <a:off x="3126888" y="251882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6"/>
          <p:cNvSpPr/>
          <p:nvPr/>
        </p:nvSpPr>
        <p:spPr>
          <a:xfrm>
            <a:off x="3126888" y="2530427"/>
            <a:ext cx="4163" cy="7078"/>
          </a:xfrm>
          <a:custGeom>
            <a:avLst/>
            <a:gdLst/>
            <a:ahLst/>
            <a:cxnLst/>
            <a:rect l="l" t="t" r="r" b="b"/>
            <a:pathLst>
              <a:path w="210" h="357" extrusionOk="0">
                <a:moveTo>
                  <a:pt x="0" y="1"/>
                </a:moveTo>
                <a:lnTo>
                  <a:pt x="209" y="1"/>
                </a:lnTo>
                <a:lnTo>
                  <a:pt x="209" y="357"/>
                </a:lnTo>
                <a:lnTo>
                  <a:pt x="0"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6"/>
          <p:cNvSpPr/>
          <p:nvPr/>
        </p:nvSpPr>
        <p:spPr>
          <a:xfrm>
            <a:off x="3126888" y="254204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6"/>
          <p:cNvSpPr/>
          <p:nvPr/>
        </p:nvSpPr>
        <p:spPr>
          <a:xfrm>
            <a:off x="3126888" y="248356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6"/>
          <p:cNvSpPr/>
          <p:nvPr/>
        </p:nvSpPr>
        <p:spPr>
          <a:xfrm>
            <a:off x="3126888" y="249559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6"/>
          <p:cNvSpPr/>
          <p:nvPr/>
        </p:nvSpPr>
        <p:spPr>
          <a:xfrm>
            <a:off x="3126888" y="250679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6"/>
          <p:cNvSpPr/>
          <p:nvPr/>
        </p:nvSpPr>
        <p:spPr>
          <a:xfrm>
            <a:off x="3126888" y="2448727"/>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6"/>
          <p:cNvSpPr/>
          <p:nvPr/>
        </p:nvSpPr>
        <p:spPr>
          <a:xfrm>
            <a:off x="3126888" y="246032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6"/>
          <p:cNvSpPr/>
          <p:nvPr/>
        </p:nvSpPr>
        <p:spPr>
          <a:xfrm>
            <a:off x="3126888" y="2471943"/>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6"/>
          <p:cNvSpPr/>
          <p:nvPr/>
        </p:nvSpPr>
        <p:spPr>
          <a:xfrm>
            <a:off x="3125639" y="2413458"/>
            <a:ext cx="4580" cy="6661"/>
          </a:xfrm>
          <a:custGeom>
            <a:avLst/>
            <a:gdLst/>
            <a:ahLst/>
            <a:cxnLst/>
            <a:rect l="l" t="t" r="r" b="b"/>
            <a:pathLst>
              <a:path w="231" h="336" extrusionOk="0">
                <a:moveTo>
                  <a:pt x="42" y="335"/>
                </a:moveTo>
                <a:lnTo>
                  <a:pt x="231" y="335"/>
                </a:lnTo>
                <a:lnTo>
                  <a:pt x="210" y="1"/>
                </a:lnTo>
                <a:lnTo>
                  <a:pt x="0" y="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6"/>
          <p:cNvSpPr/>
          <p:nvPr/>
        </p:nvSpPr>
        <p:spPr>
          <a:xfrm>
            <a:off x="3126888" y="2425492"/>
            <a:ext cx="3331" cy="6245"/>
          </a:xfrm>
          <a:custGeom>
            <a:avLst/>
            <a:gdLst/>
            <a:ahLst/>
            <a:cxnLst/>
            <a:rect l="l" t="t" r="r" b="b"/>
            <a:pathLst>
              <a:path w="168" h="315" extrusionOk="0">
                <a:moveTo>
                  <a:pt x="0" y="314"/>
                </a:moveTo>
                <a:lnTo>
                  <a:pt x="168" y="314"/>
                </a:lnTo>
                <a:lnTo>
                  <a:pt x="168" y="0"/>
                </a:lnTo>
                <a:lnTo>
                  <a:pt x="0" y="0"/>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6"/>
          <p:cNvSpPr/>
          <p:nvPr/>
        </p:nvSpPr>
        <p:spPr>
          <a:xfrm>
            <a:off x="3126888" y="2436694"/>
            <a:ext cx="4163" cy="7058"/>
          </a:xfrm>
          <a:custGeom>
            <a:avLst/>
            <a:gdLst/>
            <a:ahLst/>
            <a:cxnLst/>
            <a:rect l="l" t="t" r="r" b="b"/>
            <a:pathLst>
              <a:path w="210" h="356" extrusionOk="0">
                <a:moveTo>
                  <a:pt x="0" y="0"/>
                </a:moveTo>
                <a:lnTo>
                  <a:pt x="209" y="0"/>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6"/>
          <p:cNvSpPr/>
          <p:nvPr/>
        </p:nvSpPr>
        <p:spPr>
          <a:xfrm>
            <a:off x="3122724" y="2378209"/>
            <a:ext cx="4599" cy="7474"/>
          </a:xfrm>
          <a:custGeom>
            <a:avLst/>
            <a:gdLst/>
            <a:ahLst/>
            <a:cxnLst/>
            <a:rect l="l" t="t" r="r" b="b"/>
            <a:pathLst>
              <a:path w="232" h="377" extrusionOk="0">
                <a:moveTo>
                  <a:pt x="22" y="377"/>
                </a:moveTo>
                <a:lnTo>
                  <a:pt x="231" y="335"/>
                </a:lnTo>
                <a:lnTo>
                  <a:pt x="189" y="0"/>
                </a:lnTo>
                <a:lnTo>
                  <a:pt x="1" y="2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6"/>
          <p:cNvSpPr/>
          <p:nvPr/>
        </p:nvSpPr>
        <p:spPr>
          <a:xfrm>
            <a:off x="3124390" y="2390223"/>
            <a:ext cx="4580" cy="6661"/>
          </a:xfrm>
          <a:custGeom>
            <a:avLst/>
            <a:gdLst/>
            <a:ahLst/>
            <a:cxnLst/>
            <a:rect l="l" t="t" r="r" b="b"/>
            <a:pathLst>
              <a:path w="231" h="336" extrusionOk="0">
                <a:moveTo>
                  <a:pt x="42" y="336"/>
                </a:moveTo>
                <a:lnTo>
                  <a:pt x="231" y="315"/>
                </a:lnTo>
                <a:lnTo>
                  <a:pt x="168" y="1"/>
                </a:lnTo>
                <a:lnTo>
                  <a:pt x="1" y="2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6"/>
          <p:cNvSpPr/>
          <p:nvPr/>
        </p:nvSpPr>
        <p:spPr>
          <a:xfrm>
            <a:off x="3125222" y="2401424"/>
            <a:ext cx="4163" cy="7078"/>
          </a:xfrm>
          <a:custGeom>
            <a:avLst/>
            <a:gdLst/>
            <a:ahLst/>
            <a:cxnLst/>
            <a:rect l="l" t="t" r="r" b="b"/>
            <a:pathLst>
              <a:path w="210" h="357" extrusionOk="0">
                <a:moveTo>
                  <a:pt x="21" y="356"/>
                </a:moveTo>
                <a:lnTo>
                  <a:pt x="210" y="356"/>
                </a:lnTo>
                <a:lnTo>
                  <a:pt x="210" y="1"/>
                </a:lnTo>
                <a:lnTo>
                  <a:pt x="0" y="4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6"/>
          <p:cNvSpPr/>
          <p:nvPr/>
        </p:nvSpPr>
        <p:spPr>
          <a:xfrm>
            <a:off x="3114437" y="2344189"/>
            <a:ext cx="5412" cy="7058"/>
          </a:xfrm>
          <a:custGeom>
            <a:avLst/>
            <a:gdLst/>
            <a:ahLst/>
            <a:cxnLst/>
            <a:rect l="l" t="t" r="r" b="b"/>
            <a:pathLst>
              <a:path w="273" h="356" extrusionOk="0">
                <a:moveTo>
                  <a:pt x="105" y="356"/>
                </a:moveTo>
                <a:lnTo>
                  <a:pt x="272" y="314"/>
                </a:lnTo>
                <a:lnTo>
                  <a:pt x="210" y="0"/>
                </a:lnTo>
                <a:lnTo>
                  <a:pt x="0" y="4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6"/>
          <p:cNvSpPr/>
          <p:nvPr/>
        </p:nvSpPr>
        <p:spPr>
          <a:xfrm>
            <a:off x="3117332" y="2355390"/>
            <a:ext cx="5412" cy="7474"/>
          </a:xfrm>
          <a:custGeom>
            <a:avLst/>
            <a:gdLst/>
            <a:ahLst/>
            <a:cxnLst/>
            <a:rect l="l" t="t" r="r" b="b"/>
            <a:pathLst>
              <a:path w="273" h="377" extrusionOk="0">
                <a:moveTo>
                  <a:pt x="85" y="377"/>
                </a:moveTo>
                <a:lnTo>
                  <a:pt x="273" y="314"/>
                </a:lnTo>
                <a:lnTo>
                  <a:pt x="189"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p:nvPr/>
        </p:nvSpPr>
        <p:spPr>
          <a:xfrm>
            <a:off x="3120663" y="2367008"/>
            <a:ext cx="4580" cy="6641"/>
          </a:xfrm>
          <a:custGeom>
            <a:avLst/>
            <a:gdLst/>
            <a:ahLst/>
            <a:cxnLst/>
            <a:rect l="l" t="t" r="r" b="b"/>
            <a:pathLst>
              <a:path w="231" h="335" extrusionOk="0">
                <a:moveTo>
                  <a:pt x="42" y="335"/>
                </a:moveTo>
                <a:lnTo>
                  <a:pt x="230" y="314"/>
                </a:lnTo>
                <a:cubicBezTo>
                  <a:pt x="210" y="209"/>
                  <a:pt x="210" y="105"/>
                  <a:pt x="189" y="0"/>
                </a:cubicBezTo>
                <a:lnTo>
                  <a:pt x="0" y="42"/>
                </a:lnTo>
                <a:cubicBezTo>
                  <a:pt x="21" y="126"/>
                  <a:pt x="21" y="230"/>
                  <a:pt x="42" y="33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6"/>
          <p:cNvSpPr/>
          <p:nvPr/>
        </p:nvSpPr>
        <p:spPr>
          <a:xfrm>
            <a:off x="3102404" y="2311002"/>
            <a:ext cx="6245" cy="7078"/>
          </a:xfrm>
          <a:custGeom>
            <a:avLst/>
            <a:gdLst/>
            <a:ahLst/>
            <a:cxnLst/>
            <a:rect l="l" t="t" r="r" b="b"/>
            <a:pathLst>
              <a:path w="315" h="357" extrusionOk="0">
                <a:moveTo>
                  <a:pt x="126" y="356"/>
                </a:moveTo>
                <a:lnTo>
                  <a:pt x="315" y="272"/>
                </a:lnTo>
                <a:lnTo>
                  <a:pt x="168"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6"/>
          <p:cNvSpPr/>
          <p:nvPr/>
        </p:nvSpPr>
        <p:spPr>
          <a:xfrm>
            <a:off x="3106547" y="2321786"/>
            <a:ext cx="6245" cy="7078"/>
          </a:xfrm>
          <a:custGeom>
            <a:avLst/>
            <a:gdLst/>
            <a:ahLst/>
            <a:cxnLst/>
            <a:rect l="l" t="t" r="r" b="b"/>
            <a:pathLst>
              <a:path w="315" h="357" extrusionOk="0">
                <a:moveTo>
                  <a:pt x="126" y="356"/>
                </a:moveTo>
                <a:lnTo>
                  <a:pt x="315" y="314"/>
                </a:lnTo>
                <a:lnTo>
                  <a:pt x="189" y="0"/>
                </a:lnTo>
                <a:lnTo>
                  <a:pt x="1"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6"/>
          <p:cNvSpPr/>
          <p:nvPr/>
        </p:nvSpPr>
        <p:spPr>
          <a:xfrm>
            <a:off x="3110710" y="2332571"/>
            <a:ext cx="5829" cy="7494"/>
          </a:xfrm>
          <a:custGeom>
            <a:avLst/>
            <a:gdLst/>
            <a:ahLst/>
            <a:cxnLst/>
            <a:rect l="l" t="t" r="r" b="b"/>
            <a:pathLst>
              <a:path w="294" h="378" extrusionOk="0">
                <a:moveTo>
                  <a:pt x="105" y="377"/>
                </a:moveTo>
                <a:lnTo>
                  <a:pt x="293" y="314"/>
                </a:lnTo>
                <a:lnTo>
                  <a:pt x="188" y="0"/>
                </a:lnTo>
                <a:lnTo>
                  <a:pt x="0"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6"/>
          <p:cNvSpPr/>
          <p:nvPr/>
        </p:nvSpPr>
        <p:spPr>
          <a:xfrm>
            <a:off x="3085810" y="2279896"/>
            <a:ext cx="6661" cy="7058"/>
          </a:xfrm>
          <a:custGeom>
            <a:avLst/>
            <a:gdLst/>
            <a:ahLst/>
            <a:cxnLst/>
            <a:rect l="l" t="t" r="r" b="b"/>
            <a:pathLst>
              <a:path w="336" h="356" extrusionOk="0">
                <a:moveTo>
                  <a:pt x="147" y="356"/>
                </a:moveTo>
                <a:lnTo>
                  <a:pt x="335" y="272"/>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6"/>
          <p:cNvSpPr/>
          <p:nvPr/>
        </p:nvSpPr>
        <p:spPr>
          <a:xfrm>
            <a:off x="3091619" y="2290264"/>
            <a:ext cx="6661" cy="7058"/>
          </a:xfrm>
          <a:custGeom>
            <a:avLst/>
            <a:gdLst/>
            <a:ahLst/>
            <a:cxnLst/>
            <a:rect l="l" t="t" r="r" b="b"/>
            <a:pathLst>
              <a:path w="336" h="356" extrusionOk="0">
                <a:moveTo>
                  <a:pt x="147" y="356"/>
                </a:moveTo>
                <a:lnTo>
                  <a:pt x="335" y="272"/>
                </a:lnTo>
                <a:cubicBezTo>
                  <a:pt x="294" y="168"/>
                  <a:pt x="231" y="63"/>
                  <a:pt x="189" y="0"/>
                </a:cubicBezTo>
                <a:lnTo>
                  <a:pt x="1" y="105"/>
                </a:lnTo>
                <a:cubicBezTo>
                  <a:pt x="84" y="147"/>
                  <a:pt x="126" y="251"/>
                  <a:pt x="147"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6"/>
          <p:cNvSpPr/>
          <p:nvPr/>
        </p:nvSpPr>
        <p:spPr>
          <a:xfrm>
            <a:off x="3097427" y="2299800"/>
            <a:ext cx="6245" cy="7890"/>
          </a:xfrm>
          <a:custGeom>
            <a:avLst/>
            <a:gdLst/>
            <a:ahLst/>
            <a:cxnLst/>
            <a:rect l="l" t="t" r="r" b="b"/>
            <a:pathLst>
              <a:path w="315" h="398" extrusionOk="0">
                <a:moveTo>
                  <a:pt x="126" y="398"/>
                </a:moveTo>
                <a:lnTo>
                  <a:pt x="314" y="314"/>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6"/>
          <p:cNvSpPr/>
          <p:nvPr/>
        </p:nvSpPr>
        <p:spPr>
          <a:xfrm>
            <a:off x="3065489" y="2250852"/>
            <a:ext cx="7494" cy="7078"/>
          </a:xfrm>
          <a:custGeom>
            <a:avLst/>
            <a:gdLst/>
            <a:ahLst/>
            <a:cxnLst/>
            <a:rect l="l" t="t" r="r" b="b"/>
            <a:pathLst>
              <a:path w="378" h="357" extrusionOk="0">
                <a:moveTo>
                  <a:pt x="210" y="356"/>
                </a:moveTo>
                <a:lnTo>
                  <a:pt x="377" y="252"/>
                </a:lnTo>
                <a:lnTo>
                  <a:pt x="168" y="0"/>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6"/>
          <p:cNvSpPr/>
          <p:nvPr/>
        </p:nvSpPr>
        <p:spPr>
          <a:xfrm>
            <a:off x="3072963" y="2259971"/>
            <a:ext cx="6641" cy="7494"/>
          </a:xfrm>
          <a:custGeom>
            <a:avLst/>
            <a:gdLst/>
            <a:ahLst/>
            <a:cxnLst/>
            <a:rect l="l" t="t" r="r" b="b"/>
            <a:pathLst>
              <a:path w="335" h="378" extrusionOk="0">
                <a:moveTo>
                  <a:pt x="188" y="377"/>
                </a:moveTo>
                <a:lnTo>
                  <a:pt x="335" y="273"/>
                </a:lnTo>
                <a:lnTo>
                  <a:pt x="147" y="1"/>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6"/>
          <p:cNvSpPr/>
          <p:nvPr/>
        </p:nvSpPr>
        <p:spPr>
          <a:xfrm>
            <a:off x="3079585" y="2269527"/>
            <a:ext cx="6661" cy="7474"/>
          </a:xfrm>
          <a:custGeom>
            <a:avLst/>
            <a:gdLst/>
            <a:ahLst/>
            <a:cxnLst/>
            <a:rect l="l" t="t" r="r" b="b"/>
            <a:pathLst>
              <a:path w="336" h="377" extrusionOk="0">
                <a:moveTo>
                  <a:pt x="189" y="377"/>
                </a:moveTo>
                <a:lnTo>
                  <a:pt x="336" y="272"/>
                </a:lnTo>
                <a:lnTo>
                  <a:pt x="168"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6"/>
          <p:cNvSpPr/>
          <p:nvPr/>
        </p:nvSpPr>
        <p:spPr>
          <a:xfrm>
            <a:off x="3042254" y="2224306"/>
            <a:ext cx="7494" cy="7078"/>
          </a:xfrm>
          <a:custGeom>
            <a:avLst/>
            <a:gdLst/>
            <a:ahLst/>
            <a:cxnLst/>
            <a:rect l="l" t="t" r="r" b="b"/>
            <a:pathLst>
              <a:path w="378" h="357" extrusionOk="0">
                <a:moveTo>
                  <a:pt x="231" y="356"/>
                </a:moveTo>
                <a:lnTo>
                  <a:pt x="377" y="231"/>
                </a:lnTo>
                <a:lnTo>
                  <a:pt x="126" y="0"/>
                </a:lnTo>
                <a:lnTo>
                  <a:pt x="1" y="126"/>
                </a:lnTo>
                <a:cubicBezTo>
                  <a:pt x="84" y="231"/>
                  <a:pt x="168" y="293"/>
                  <a:pt x="231"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6"/>
          <p:cNvSpPr/>
          <p:nvPr/>
        </p:nvSpPr>
        <p:spPr>
          <a:xfrm>
            <a:off x="3050561" y="2233009"/>
            <a:ext cx="7058" cy="7494"/>
          </a:xfrm>
          <a:custGeom>
            <a:avLst/>
            <a:gdLst/>
            <a:ahLst/>
            <a:cxnLst/>
            <a:rect l="l" t="t" r="r" b="b"/>
            <a:pathLst>
              <a:path w="356" h="378" extrusionOk="0">
                <a:moveTo>
                  <a:pt x="209" y="377"/>
                </a:moveTo>
                <a:lnTo>
                  <a:pt x="356" y="231"/>
                </a:lnTo>
                <a:lnTo>
                  <a:pt x="126" y="1"/>
                </a:lnTo>
                <a:lnTo>
                  <a:pt x="0"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6"/>
          <p:cNvSpPr/>
          <p:nvPr/>
        </p:nvSpPr>
        <p:spPr>
          <a:xfrm>
            <a:off x="3058431" y="2241316"/>
            <a:ext cx="7078" cy="7890"/>
          </a:xfrm>
          <a:custGeom>
            <a:avLst/>
            <a:gdLst/>
            <a:ahLst/>
            <a:cxnLst/>
            <a:rect l="l" t="t" r="r" b="b"/>
            <a:pathLst>
              <a:path w="357" h="398" extrusionOk="0">
                <a:moveTo>
                  <a:pt x="210" y="398"/>
                </a:moveTo>
                <a:lnTo>
                  <a:pt x="356" y="272"/>
                </a:lnTo>
                <a:lnTo>
                  <a:pt x="126" y="0"/>
                </a:lnTo>
                <a:lnTo>
                  <a:pt x="1"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6"/>
          <p:cNvSpPr/>
          <p:nvPr/>
        </p:nvSpPr>
        <p:spPr>
          <a:xfrm>
            <a:off x="3015708" y="2201487"/>
            <a:ext cx="7494" cy="7078"/>
          </a:xfrm>
          <a:custGeom>
            <a:avLst/>
            <a:gdLst/>
            <a:ahLst/>
            <a:cxnLst/>
            <a:rect l="l" t="t" r="r" b="b"/>
            <a:pathLst>
              <a:path w="378" h="357" extrusionOk="0">
                <a:moveTo>
                  <a:pt x="273" y="356"/>
                </a:moveTo>
                <a:lnTo>
                  <a:pt x="377" y="210"/>
                </a:lnTo>
                <a:lnTo>
                  <a:pt x="105" y="1"/>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6"/>
          <p:cNvSpPr/>
          <p:nvPr/>
        </p:nvSpPr>
        <p:spPr>
          <a:xfrm>
            <a:off x="3024828" y="2208545"/>
            <a:ext cx="7494" cy="7474"/>
          </a:xfrm>
          <a:custGeom>
            <a:avLst/>
            <a:gdLst/>
            <a:ahLst/>
            <a:cxnLst/>
            <a:rect l="l" t="t" r="r" b="b"/>
            <a:pathLst>
              <a:path w="378" h="377" extrusionOk="0">
                <a:moveTo>
                  <a:pt x="252" y="377"/>
                </a:moveTo>
                <a:lnTo>
                  <a:pt x="378" y="209"/>
                </a:lnTo>
                <a:cubicBezTo>
                  <a:pt x="315" y="147"/>
                  <a:pt x="231" y="63"/>
                  <a:pt x="126" y="0"/>
                </a:cubicBezTo>
                <a:lnTo>
                  <a:pt x="1" y="168"/>
                </a:lnTo>
                <a:cubicBezTo>
                  <a:pt x="85" y="209"/>
                  <a:pt x="168" y="293"/>
                  <a:pt x="252" y="377"/>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6"/>
          <p:cNvSpPr/>
          <p:nvPr/>
        </p:nvSpPr>
        <p:spPr>
          <a:xfrm>
            <a:off x="3033551" y="2216415"/>
            <a:ext cx="7890" cy="7494"/>
          </a:xfrm>
          <a:custGeom>
            <a:avLst/>
            <a:gdLst/>
            <a:ahLst/>
            <a:cxnLst/>
            <a:rect l="l" t="t" r="r" b="b"/>
            <a:pathLst>
              <a:path w="398" h="378" extrusionOk="0">
                <a:moveTo>
                  <a:pt x="251" y="377"/>
                </a:moveTo>
                <a:lnTo>
                  <a:pt x="398" y="231"/>
                </a:lnTo>
                <a:lnTo>
                  <a:pt x="126" y="1"/>
                </a:lnTo>
                <a:lnTo>
                  <a:pt x="0" y="16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6"/>
          <p:cNvSpPr/>
          <p:nvPr/>
        </p:nvSpPr>
        <p:spPr>
          <a:xfrm>
            <a:off x="2986664" y="2182415"/>
            <a:ext cx="7494" cy="6641"/>
          </a:xfrm>
          <a:custGeom>
            <a:avLst/>
            <a:gdLst/>
            <a:ahLst/>
            <a:cxnLst/>
            <a:rect l="l" t="t" r="r" b="b"/>
            <a:pathLst>
              <a:path w="378" h="335" extrusionOk="0">
                <a:moveTo>
                  <a:pt x="273" y="335"/>
                </a:moveTo>
                <a:lnTo>
                  <a:pt x="378" y="147"/>
                </a:lnTo>
                <a:lnTo>
                  <a:pt x="85" y="0"/>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6"/>
          <p:cNvSpPr/>
          <p:nvPr/>
        </p:nvSpPr>
        <p:spPr>
          <a:xfrm>
            <a:off x="2996636" y="2188620"/>
            <a:ext cx="7890" cy="6245"/>
          </a:xfrm>
          <a:custGeom>
            <a:avLst/>
            <a:gdLst/>
            <a:ahLst/>
            <a:cxnLst/>
            <a:rect l="l" t="t" r="r" b="b"/>
            <a:pathLst>
              <a:path w="398" h="315" extrusionOk="0">
                <a:moveTo>
                  <a:pt x="272" y="315"/>
                </a:moveTo>
                <a:lnTo>
                  <a:pt x="398" y="147"/>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6"/>
          <p:cNvSpPr/>
          <p:nvPr/>
        </p:nvSpPr>
        <p:spPr>
          <a:xfrm>
            <a:off x="3006588" y="2194846"/>
            <a:ext cx="7058" cy="6661"/>
          </a:xfrm>
          <a:custGeom>
            <a:avLst/>
            <a:gdLst/>
            <a:ahLst/>
            <a:cxnLst/>
            <a:rect l="l" t="t" r="r" b="b"/>
            <a:pathLst>
              <a:path w="356" h="336" extrusionOk="0">
                <a:moveTo>
                  <a:pt x="251" y="336"/>
                </a:moveTo>
                <a:lnTo>
                  <a:pt x="356" y="168"/>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6"/>
          <p:cNvSpPr/>
          <p:nvPr/>
        </p:nvSpPr>
        <p:spPr>
          <a:xfrm>
            <a:off x="2955142" y="2166634"/>
            <a:ext cx="7910" cy="6245"/>
          </a:xfrm>
          <a:custGeom>
            <a:avLst/>
            <a:gdLst/>
            <a:ahLst/>
            <a:cxnLst/>
            <a:rect l="l" t="t" r="r" b="b"/>
            <a:pathLst>
              <a:path w="399" h="315" extrusionOk="0">
                <a:moveTo>
                  <a:pt x="315" y="315"/>
                </a:moveTo>
                <a:lnTo>
                  <a:pt x="398" y="127"/>
                </a:lnTo>
                <a:cubicBezTo>
                  <a:pt x="294" y="85"/>
                  <a:pt x="189" y="22"/>
                  <a:pt x="84" y="1"/>
                </a:cubicBezTo>
                <a:lnTo>
                  <a:pt x="1" y="189"/>
                </a:lnTo>
                <a:cubicBezTo>
                  <a:pt x="105" y="210"/>
                  <a:pt x="210" y="273"/>
                  <a:pt x="315" y="31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6"/>
          <p:cNvSpPr/>
          <p:nvPr/>
        </p:nvSpPr>
        <p:spPr>
          <a:xfrm>
            <a:off x="2965927" y="2171214"/>
            <a:ext cx="7494" cy="6225"/>
          </a:xfrm>
          <a:custGeom>
            <a:avLst/>
            <a:gdLst/>
            <a:ahLst/>
            <a:cxnLst/>
            <a:rect l="l" t="t" r="r" b="b"/>
            <a:pathLst>
              <a:path w="378" h="314" extrusionOk="0">
                <a:moveTo>
                  <a:pt x="294" y="314"/>
                </a:moveTo>
                <a:lnTo>
                  <a:pt x="377" y="168"/>
                </a:lnTo>
                <a:lnTo>
                  <a:pt x="84"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6"/>
          <p:cNvSpPr/>
          <p:nvPr/>
        </p:nvSpPr>
        <p:spPr>
          <a:xfrm>
            <a:off x="2976296" y="2176606"/>
            <a:ext cx="7910" cy="6225"/>
          </a:xfrm>
          <a:custGeom>
            <a:avLst/>
            <a:gdLst/>
            <a:ahLst/>
            <a:cxnLst/>
            <a:rect l="l" t="t" r="r" b="b"/>
            <a:pathLst>
              <a:path w="399" h="314" extrusionOk="0">
                <a:moveTo>
                  <a:pt x="294" y="314"/>
                </a:moveTo>
                <a:lnTo>
                  <a:pt x="398" y="147"/>
                </a:lnTo>
                <a:lnTo>
                  <a:pt x="85"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6"/>
          <p:cNvSpPr/>
          <p:nvPr/>
        </p:nvSpPr>
        <p:spPr>
          <a:xfrm>
            <a:off x="2921955" y="2155453"/>
            <a:ext cx="7494" cy="5412"/>
          </a:xfrm>
          <a:custGeom>
            <a:avLst/>
            <a:gdLst/>
            <a:ahLst/>
            <a:cxnLst/>
            <a:rect l="l" t="t" r="r" b="b"/>
            <a:pathLst>
              <a:path w="378" h="273" extrusionOk="0">
                <a:moveTo>
                  <a:pt x="315" y="272"/>
                </a:moveTo>
                <a:lnTo>
                  <a:pt x="378" y="105"/>
                </a:lnTo>
                <a:lnTo>
                  <a:pt x="64" y="0"/>
                </a:lnTo>
                <a:lnTo>
                  <a:pt x="1"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6"/>
          <p:cNvSpPr/>
          <p:nvPr/>
        </p:nvSpPr>
        <p:spPr>
          <a:xfrm>
            <a:off x="2933572" y="2158347"/>
            <a:ext cx="7078" cy="6245"/>
          </a:xfrm>
          <a:custGeom>
            <a:avLst/>
            <a:gdLst/>
            <a:ahLst/>
            <a:cxnLst/>
            <a:rect l="l" t="t" r="r" b="b"/>
            <a:pathLst>
              <a:path w="357" h="315" extrusionOk="0">
                <a:moveTo>
                  <a:pt x="315" y="314"/>
                </a:moveTo>
                <a:lnTo>
                  <a:pt x="356" y="126"/>
                </a:lnTo>
                <a:lnTo>
                  <a:pt x="43" y="0"/>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6"/>
          <p:cNvSpPr/>
          <p:nvPr/>
        </p:nvSpPr>
        <p:spPr>
          <a:xfrm>
            <a:off x="2944357" y="2162491"/>
            <a:ext cx="7078" cy="5829"/>
          </a:xfrm>
          <a:custGeom>
            <a:avLst/>
            <a:gdLst/>
            <a:ahLst/>
            <a:cxnLst/>
            <a:rect l="l" t="t" r="r" b="b"/>
            <a:pathLst>
              <a:path w="357" h="294" extrusionOk="0">
                <a:moveTo>
                  <a:pt x="315" y="294"/>
                </a:moveTo>
                <a:lnTo>
                  <a:pt x="356" y="105"/>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6"/>
          <p:cNvSpPr/>
          <p:nvPr/>
        </p:nvSpPr>
        <p:spPr>
          <a:xfrm>
            <a:off x="2887954" y="2148395"/>
            <a:ext cx="7058" cy="4996"/>
          </a:xfrm>
          <a:custGeom>
            <a:avLst/>
            <a:gdLst/>
            <a:ahLst/>
            <a:cxnLst/>
            <a:rect l="l" t="t" r="r" b="b"/>
            <a:pathLst>
              <a:path w="356" h="252" extrusionOk="0">
                <a:moveTo>
                  <a:pt x="335" y="251"/>
                </a:moveTo>
                <a:lnTo>
                  <a:pt x="356" y="63"/>
                </a:lnTo>
                <a:lnTo>
                  <a:pt x="21" y="0"/>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6"/>
          <p:cNvSpPr/>
          <p:nvPr/>
        </p:nvSpPr>
        <p:spPr>
          <a:xfrm>
            <a:off x="2899572" y="2150060"/>
            <a:ext cx="7058" cy="5412"/>
          </a:xfrm>
          <a:custGeom>
            <a:avLst/>
            <a:gdLst/>
            <a:ahLst/>
            <a:cxnLst/>
            <a:rect l="l" t="t" r="r" b="b"/>
            <a:pathLst>
              <a:path w="356" h="273" extrusionOk="0">
                <a:moveTo>
                  <a:pt x="314" y="272"/>
                </a:moveTo>
                <a:lnTo>
                  <a:pt x="356" y="63"/>
                </a:lnTo>
                <a:lnTo>
                  <a:pt x="42" y="0"/>
                </a:lnTo>
                <a:lnTo>
                  <a:pt x="0"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6"/>
          <p:cNvSpPr/>
          <p:nvPr/>
        </p:nvSpPr>
        <p:spPr>
          <a:xfrm>
            <a:off x="2910753" y="2152538"/>
            <a:ext cx="7078" cy="5412"/>
          </a:xfrm>
          <a:custGeom>
            <a:avLst/>
            <a:gdLst/>
            <a:ahLst/>
            <a:cxnLst/>
            <a:rect l="l" t="t" r="r" b="b"/>
            <a:pathLst>
              <a:path w="357" h="273" extrusionOk="0">
                <a:moveTo>
                  <a:pt x="336" y="273"/>
                </a:moveTo>
                <a:lnTo>
                  <a:pt x="357" y="84"/>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p:nvPr/>
        </p:nvSpPr>
        <p:spPr>
          <a:xfrm>
            <a:off x="2853102" y="2145897"/>
            <a:ext cx="6661" cy="4183"/>
          </a:xfrm>
          <a:custGeom>
            <a:avLst/>
            <a:gdLst/>
            <a:ahLst/>
            <a:cxnLst/>
            <a:rect l="l" t="t" r="r" b="b"/>
            <a:pathLst>
              <a:path w="336" h="211" extrusionOk="0">
                <a:moveTo>
                  <a:pt x="335" y="210"/>
                </a:moveTo>
                <a:lnTo>
                  <a:pt x="335" y="1"/>
                </a:lnTo>
                <a:lnTo>
                  <a:pt x="1" y="1"/>
                </a:lnTo>
                <a:lnTo>
                  <a:pt x="1" y="189"/>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6"/>
          <p:cNvSpPr/>
          <p:nvPr/>
        </p:nvSpPr>
        <p:spPr>
          <a:xfrm>
            <a:off x="2865136" y="2146313"/>
            <a:ext cx="6661" cy="4163"/>
          </a:xfrm>
          <a:custGeom>
            <a:avLst/>
            <a:gdLst/>
            <a:ahLst/>
            <a:cxnLst/>
            <a:rect l="l" t="t" r="r" b="b"/>
            <a:pathLst>
              <a:path w="336" h="210" extrusionOk="0">
                <a:moveTo>
                  <a:pt x="314" y="210"/>
                </a:moveTo>
                <a:lnTo>
                  <a:pt x="335" y="1"/>
                </a:lnTo>
                <a:lnTo>
                  <a:pt x="0" y="1"/>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6"/>
          <p:cNvSpPr/>
          <p:nvPr/>
        </p:nvSpPr>
        <p:spPr>
          <a:xfrm>
            <a:off x="2875921" y="2147562"/>
            <a:ext cx="7078" cy="4163"/>
          </a:xfrm>
          <a:custGeom>
            <a:avLst/>
            <a:gdLst/>
            <a:ahLst/>
            <a:cxnLst/>
            <a:rect l="l" t="t" r="r" b="b"/>
            <a:pathLst>
              <a:path w="357" h="210" extrusionOk="0">
                <a:moveTo>
                  <a:pt x="335" y="210"/>
                </a:moveTo>
                <a:lnTo>
                  <a:pt x="356" y="21"/>
                </a:lnTo>
                <a:cubicBezTo>
                  <a:pt x="251" y="0"/>
                  <a:pt x="147" y="0"/>
                  <a:pt x="21" y="0"/>
                </a:cubicBezTo>
                <a:lnTo>
                  <a:pt x="0" y="189"/>
                </a:lnTo>
                <a:cubicBezTo>
                  <a:pt x="126" y="147"/>
                  <a:pt x="231" y="189"/>
                  <a:pt x="335" y="210"/>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p:nvPr/>
        </p:nvSpPr>
        <p:spPr>
          <a:xfrm>
            <a:off x="5746723" y="2232937"/>
            <a:ext cx="36184" cy="36238"/>
          </a:xfrm>
          <a:custGeom>
            <a:avLst/>
            <a:gdLst/>
            <a:ahLst/>
            <a:cxnLst/>
            <a:rect l="l" t="t" r="r" b="b"/>
            <a:pathLst>
              <a:path w="628" h="629" extrusionOk="0">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6"/>
          <p:cNvSpPr/>
          <p:nvPr/>
        </p:nvSpPr>
        <p:spPr>
          <a:xfrm>
            <a:off x="5698497" y="2158214"/>
            <a:ext cx="132635" cy="26559"/>
          </a:xfrm>
          <a:custGeom>
            <a:avLst/>
            <a:gdLst/>
            <a:ahLst/>
            <a:cxnLst/>
            <a:rect l="l" t="t" r="r" b="b"/>
            <a:pathLst>
              <a:path w="2302" h="461" fill="none" extrusionOk="0">
                <a:moveTo>
                  <a:pt x="2302" y="461"/>
                </a:moveTo>
                <a:cubicBezTo>
                  <a:pt x="2009" y="168"/>
                  <a:pt x="1590" y="1"/>
                  <a:pt x="1151" y="1"/>
                </a:cubicBezTo>
                <a:cubicBezTo>
                  <a:pt x="712" y="1"/>
                  <a:pt x="293" y="168"/>
                  <a:pt x="0"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6"/>
          <p:cNvSpPr/>
          <p:nvPr/>
        </p:nvSpPr>
        <p:spPr>
          <a:xfrm>
            <a:off x="5727421" y="2198024"/>
            <a:ext cx="74787" cy="15728"/>
          </a:xfrm>
          <a:custGeom>
            <a:avLst/>
            <a:gdLst/>
            <a:ahLst/>
            <a:cxnLst/>
            <a:rect l="l" t="t" r="r" b="b"/>
            <a:pathLst>
              <a:path w="1298" h="273" fill="none" extrusionOk="0">
                <a:moveTo>
                  <a:pt x="0" y="272"/>
                </a:moveTo>
                <a:cubicBezTo>
                  <a:pt x="147" y="105"/>
                  <a:pt x="377" y="0"/>
                  <a:pt x="649" y="0"/>
                </a:cubicBezTo>
                <a:cubicBezTo>
                  <a:pt x="900" y="0"/>
                  <a:pt x="1151" y="105"/>
                  <a:pt x="1298"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p:nvPr/>
        </p:nvSpPr>
        <p:spPr>
          <a:xfrm>
            <a:off x="5727421" y="2198024"/>
            <a:ext cx="74787" cy="15728"/>
          </a:xfrm>
          <a:custGeom>
            <a:avLst/>
            <a:gdLst/>
            <a:ahLst/>
            <a:cxnLst/>
            <a:rect l="l" t="t" r="r" b="b"/>
            <a:pathLst>
              <a:path w="1298" h="273" fill="none" extrusionOk="0">
                <a:moveTo>
                  <a:pt x="1298" y="272"/>
                </a:moveTo>
                <a:cubicBezTo>
                  <a:pt x="1151" y="105"/>
                  <a:pt x="900" y="0"/>
                  <a:pt x="649" y="0"/>
                </a:cubicBezTo>
                <a:cubicBezTo>
                  <a:pt x="377" y="0"/>
                  <a:pt x="147" y="105"/>
                  <a:pt x="0"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6"/>
          <p:cNvSpPr/>
          <p:nvPr/>
        </p:nvSpPr>
        <p:spPr>
          <a:xfrm>
            <a:off x="5667153" y="2117252"/>
            <a:ext cx="192903" cy="38600"/>
          </a:xfrm>
          <a:custGeom>
            <a:avLst/>
            <a:gdLst/>
            <a:ahLst/>
            <a:cxnLst/>
            <a:rect l="l" t="t" r="r" b="b"/>
            <a:pathLst>
              <a:path w="3348" h="670" fill="none" extrusionOk="0">
                <a:moveTo>
                  <a:pt x="3348" y="670"/>
                </a:moveTo>
                <a:cubicBezTo>
                  <a:pt x="2929" y="251"/>
                  <a:pt x="2323" y="0"/>
                  <a:pt x="1674" y="0"/>
                </a:cubicBezTo>
                <a:cubicBezTo>
                  <a:pt x="1004" y="0"/>
                  <a:pt x="440" y="251"/>
                  <a:pt x="0" y="670"/>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6"/>
          <p:cNvSpPr/>
          <p:nvPr/>
        </p:nvSpPr>
        <p:spPr>
          <a:xfrm>
            <a:off x="5698497" y="2158214"/>
            <a:ext cx="132635" cy="26559"/>
          </a:xfrm>
          <a:custGeom>
            <a:avLst/>
            <a:gdLst/>
            <a:ahLst/>
            <a:cxnLst/>
            <a:rect l="l" t="t" r="r" b="b"/>
            <a:pathLst>
              <a:path w="2302" h="461" fill="none" extrusionOk="0">
                <a:moveTo>
                  <a:pt x="0" y="461"/>
                </a:moveTo>
                <a:cubicBezTo>
                  <a:pt x="293" y="168"/>
                  <a:pt x="712" y="1"/>
                  <a:pt x="1151" y="1"/>
                </a:cubicBezTo>
                <a:cubicBezTo>
                  <a:pt x="1590" y="1"/>
                  <a:pt x="2009" y="168"/>
                  <a:pt x="2302"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6"/>
          <p:cNvSpPr/>
          <p:nvPr/>
        </p:nvSpPr>
        <p:spPr>
          <a:xfrm>
            <a:off x="6084509" y="300000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6"/>
          <p:cNvSpPr/>
          <p:nvPr/>
        </p:nvSpPr>
        <p:spPr>
          <a:xfrm>
            <a:off x="6084509" y="298755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6"/>
          <p:cNvSpPr/>
          <p:nvPr/>
        </p:nvSpPr>
        <p:spPr>
          <a:xfrm>
            <a:off x="6084509" y="297512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6"/>
          <p:cNvSpPr/>
          <p:nvPr/>
        </p:nvSpPr>
        <p:spPr>
          <a:xfrm>
            <a:off x="6084509" y="3037339"/>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6"/>
          <p:cNvSpPr/>
          <p:nvPr/>
        </p:nvSpPr>
        <p:spPr>
          <a:xfrm>
            <a:off x="6084509" y="302488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6"/>
          <p:cNvSpPr/>
          <p:nvPr/>
        </p:nvSpPr>
        <p:spPr>
          <a:xfrm>
            <a:off x="6084509" y="301245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6"/>
          <p:cNvSpPr/>
          <p:nvPr/>
        </p:nvSpPr>
        <p:spPr>
          <a:xfrm>
            <a:off x="6084509" y="307508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6"/>
          <p:cNvSpPr/>
          <p:nvPr/>
        </p:nvSpPr>
        <p:spPr>
          <a:xfrm>
            <a:off x="6084509" y="3062636"/>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6"/>
          <p:cNvSpPr/>
          <p:nvPr/>
        </p:nvSpPr>
        <p:spPr>
          <a:xfrm>
            <a:off x="6084509" y="305020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6"/>
          <p:cNvSpPr/>
          <p:nvPr/>
        </p:nvSpPr>
        <p:spPr>
          <a:xfrm>
            <a:off x="6084509" y="311241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6"/>
          <p:cNvSpPr/>
          <p:nvPr/>
        </p:nvSpPr>
        <p:spPr>
          <a:xfrm>
            <a:off x="6084509" y="3099986"/>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6"/>
          <p:cNvSpPr/>
          <p:nvPr/>
        </p:nvSpPr>
        <p:spPr>
          <a:xfrm>
            <a:off x="6084509" y="3087536"/>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6"/>
          <p:cNvSpPr/>
          <p:nvPr/>
        </p:nvSpPr>
        <p:spPr>
          <a:xfrm>
            <a:off x="6084509" y="314974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6"/>
          <p:cNvSpPr/>
          <p:nvPr/>
        </p:nvSpPr>
        <p:spPr>
          <a:xfrm>
            <a:off x="6084509" y="313731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6"/>
          <p:cNvSpPr/>
          <p:nvPr/>
        </p:nvSpPr>
        <p:spPr>
          <a:xfrm>
            <a:off x="6084509" y="3124867"/>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6"/>
          <p:cNvSpPr/>
          <p:nvPr/>
        </p:nvSpPr>
        <p:spPr>
          <a:xfrm>
            <a:off x="6084509" y="318709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6"/>
          <p:cNvSpPr/>
          <p:nvPr/>
        </p:nvSpPr>
        <p:spPr>
          <a:xfrm>
            <a:off x="6084509" y="3174648"/>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6"/>
          <p:cNvSpPr/>
          <p:nvPr/>
        </p:nvSpPr>
        <p:spPr>
          <a:xfrm>
            <a:off x="6084509" y="316219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6"/>
          <p:cNvSpPr/>
          <p:nvPr/>
        </p:nvSpPr>
        <p:spPr>
          <a:xfrm>
            <a:off x="6084509" y="3224846"/>
            <a:ext cx="4163" cy="7058"/>
          </a:xfrm>
          <a:custGeom>
            <a:avLst/>
            <a:gdLst/>
            <a:ahLst/>
            <a:cxnLst/>
            <a:rect l="l" t="t" r="r" b="b"/>
            <a:pathLst>
              <a:path w="210" h="356"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6"/>
          <p:cNvSpPr/>
          <p:nvPr/>
        </p:nvSpPr>
        <p:spPr>
          <a:xfrm>
            <a:off x="6084509" y="321239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6"/>
          <p:cNvSpPr/>
          <p:nvPr/>
        </p:nvSpPr>
        <p:spPr>
          <a:xfrm>
            <a:off x="6084509" y="3199945"/>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6"/>
          <p:cNvSpPr/>
          <p:nvPr/>
        </p:nvSpPr>
        <p:spPr>
          <a:xfrm>
            <a:off x="6084509" y="3262177"/>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6"/>
          <p:cNvSpPr/>
          <p:nvPr/>
        </p:nvSpPr>
        <p:spPr>
          <a:xfrm>
            <a:off x="6084509" y="324972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6"/>
          <p:cNvSpPr/>
          <p:nvPr/>
        </p:nvSpPr>
        <p:spPr>
          <a:xfrm>
            <a:off x="6084509" y="3237276"/>
            <a:ext cx="4163" cy="7078"/>
          </a:xfrm>
          <a:custGeom>
            <a:avLst/>
            <a:gdLst/>
            <a:ahLst/>
            <a:cxnLst/>
            <a:rect l="l" t="t" r="r" b="b"/>
            <a:pathLst>
              <a:path w="210" h="357" extrusionOk="0">
                <a:moveTo>
                  <a:pt x="1" y="1"/>
                </a:moveTo>
                <a:lnTo>
                  <a:pt x="210" y="1"/>
                </a:lnTo>
                <a:lnTo>
                  <a:pt x="210" y="357"/>
                </a:lnTo>
                <a:lnTo>
                  <a:pt x="1"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6"/>
          <p:cNvSpPr/>
          <p:nvPr/>
        </p:nvSpPr>
        <p:spPr>
          <a:xfrm>
            <a:off x="6084509" y="3299507"/>
            <a:ext cx="4163" cy="7078"/>
          </a:xfrm>
          <a:custGeom>
            <a:avLst/>
            <a:gdLst/>
            <a:ahLst/>
            <a:cxnLst/>
            <a:rect l="l" t="t" r="r" b="b"/>
            <a:pathLst>
              <a:path w="210" h="357"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6"/>
          <p:cNvSpPr/>
          <p:nvPr/>
        </p:nvSpPr>
        <p:spPr>
          <a:xfrm>
            <a:off x="6084509" y="3287057"/>
            <a:ext cx="4163" cy="7078"/>
          </a:xfrm>
          <a:custGeom>
            <a:avLst/>
            <a:gdLst/>
            <a:ahLst/>
            <a:cxnLst/>
            <a:rect l="l" t="t" r="r" b="b"/>
            <a:pathLst>
              <a:path w="210" h="357" extrusionOk="0">
                <a:moveTo>
                  <a:pt x="1" y="1"/>
                </a:moveTo>
                <a:lnTo>
                  <a:pt x="210" y="1"/>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6"/>
          <p:cNvSpPr/>
          <p:nvPr/>
        </p:nvSpPr>
        <p:spPr>
          <a:xfrm>
            <a:off x="6084509" y="327460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6"/>
          <p:cNvSpPr/>
          <p:nvPr/>
        </p:nvSpPr>
        <p:spPr>
          <a:xfrm>
            <a:off x="5104312" y="3467506"/>
            <a:ext cx="117820" cy="452585"/>
          </a:xfrm>
          <a:custGeom>
            <a:avLst/>
            <a:gdLst/>
            <a:ahLst/>
            <a:cxnLst/>
            <a:rect l="l" t="t" r="r" b="b"/>
            <a:pathLst>
              <a:path w="5943" h="22829" extrusionOk="0">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6"/>
          <p:cNvSpPr/>
          <p:nvPr/>
        </p:nvSpPr>
        <p:spPr>
          <a:xfrm>
            <a:off x="4929672" y="2717518"/>
            <a:ext cx="466681" cy="686540"/>
          </a:xfrm>
          <a:custGeom>
            <a:avLst/>
            <a:gdLst/>
            <a:ahLst/>
            <a:cxnLst/>
            <a:rect l="l" t="t" r="r" b="b"/>
            <a:pathLst>
              <a:path w="23540" h="34630" extrusionOk="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6"/>
          <p:cNvSpPr/>
          <p:nvPr/>
        </p:nvSpPr>
        <p:spPr>
          <a:xfrm>
            <a:off x="4960778" y="2748624"/>
            <a:ext cx="404450" cy="624309"/>
          </a:xfrm>
          <a:custGeom>
            <a:avLst/>
            <a:gdLst/>
            <a:ahLst/>
            <a:cxnLst/>
            <a:rect l="l" t="t" r="r" b="b"/>
            <a:pathLst>
              <a:path w="20401" h="31491" extrusionOk="0">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6"/>
          <p:cNvSpPr/>
          <p:nvPr/>
        </p:nvSpPr>
        <p:spPr>
          <a:xfrm>
            <a:off x="5018429" y="2924386"/>
            <a:ext cx="278779" cy="4996"/>
          </a:xfrm>
          <a:custGeom>
            <a:avLst/>
            <a:gdLst/>
            <a:ahLst/>
            <a:cxnLst/>
            <a:rect l="l" t="t" r="r" b="b"/>
            <a:pathLst>
              <a:path w="14062" h="252" extrusionOk="0">
                <a:moveTo>
                  <a:pt x="189" y="0"/>
                </a:moveTo>
                <a:cubicBezTo>
                  <a:pt x="1" y="0"/>
                  <a:pt x="1" y="252"/>
                  <a:pt x="189" y="252"/>
                </a:cubicBezTo>
                <a:lnTo>
                  <a:pt x="13915" y="252"/>
                </a:lnTo>
                <a:cubicBezTo>
                  <a:pt x="14062" y="252"/>
                  <a:pt x="14062" y="0"/>
                  <a:pt x="13915"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6"/>
          <p:cNvSpPr/>
          <p:nvPr/>
        </p:nvSpPr>
        <p:spPr>
          <a:xfrm>
            <a:off x="5018429" y="2873067"/>
            <a:ext cx="278779" cy="4996"/>
          </a:xfrm>
          <a:custGeom>
            <a:avLst/>
            <a:gdLst/>
            <a:ahLst/>
            <a:cxnLst/>
            <a:rect l="l" t="t" r="r" b="b"/>
            <a:pathLst>
              <a:path w="14062" h="252" extrusionOk="0">
                <a:moveTo>
                  <a:pt x="189" y="1"/>
                </a:moveTo>
                <a:cubicBezTo>
                  <a:pt x="1" y="1"/>
                  <a:pt x="1" y="252"/>
                  <a:pt x="189" y="252"/>
                </a:cubicBezTo>
                <a:lnTo>
                  <a:pt x="13915" y="252"/>
                </a:lnTo>
                <a:cubicBezTo>
                  <a:pt x="14062" y="252"/>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6"/>
          <p:cNvSpPr/>
          <p:nvPr/>
        </p:nvSpPr>
        <p:spPr>
          <a:xfrm>
            <a:off x="5018429" y="2973335"/>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6"/>
          <p:cNvSpPr/>
          <p:nvPr/>
        </p:nvSpPr>
        <p:spPr>
          <a:xfrm>
            <a:off x="5018429" y="3074415"/>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6"/>
          <p:cNvSpPr/>
          <p:nvPr/>
        </p:nvSpPr>
        <p:spPr>
          <a:xfrm>
            <a:off x="5018429" y="3126948"/>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6"/>
          <p:cNvSpPr/>
          <p:nvPr/>
        </p:nvSpPr>
        <p:spPr>
          <a:xfrm>
            <a:off x="5018429" y="3176372"/>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6"/>
          <p:cNvSpPr/>
          <p:nvPr/>
        </p:nvSpPr>
        <p:spPr>
          <a:xfrm>
            <a:off x="5519115" y="3734651"/>
            <a:ext cx="90442" cy="135662"/>
          </a:xfrm>
          <a:custGeom>
            <a:avLst/>
            <a:gdLst/>
            <a:ahLst/>
            <a:cxnLst/>
            <a:rect l="l" t="t" r="r" b="b"/>
            <a:pathLst>
              <a:path w="4562" h="6843" extrusionOk="0">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rgbClr val="FFFFFF"/>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6"/>
          <p:cNvSpPr/>
          <p:nvPr/>
        </p:nvSpPr>
        <p:spPr>
          <a:xfrm>
            <a:off x="5535708" y="3815538"/>
            <a:ext cx="56025" cy="54776"/>
          </a:xfrm>
          <a:custGeom>
            <a:avLst/>
            <a:gdLst/>
            <a:ahLst/>
            <a:cxnLst/>
            <a:rect l="l" t="t" r="r" b="b"/>
            <a:pathLst>
              <a:path w="2826" h="2763" extrusionOk="0">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6"/>
          <p:cNvSpPr/>
          <p:nvPr/>
        </p:nvSpPr>
        <p:spPr>
          <a:xfrm>
            <a:off x="5499210" y="3718890"/>
            <a:ext cx="24484" cy="24068"/>
          </a:xfrm>
          <a:custGeom>
            <a:avLst/>
            <a:gdLst/>
            <a:ahLst/>
            <a:cxnLst/>
            <a:rect l="l" t="t" r="r" b="b"/>
            <a:pathLst>
              <a:path w="1235" h="1214" extrusionOk="0">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6"/>
          <p:cNvSpPr/>
          <p:nvPr/>
        </p:nvSpPr>
        <p:spPr>
          <a:xfrm>
            <a:off x="5559776" y="3694406"/>
            <a:ext cx="8307" cy="31125"/>
          </a:xfrm>
          <a:custGeom>
            <a:avLst/>
            <a:gdLst/>
            <a:ahLst/>
            <a:cxnLst/>
            <a:rect l="l" t="t" r="r" b="b"/>
            <a:pathLst>
              <a:path w="419" h="1570" extrusionOk="0">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6"/>
          <p:cNvSpPr/>
          <p:nvPr/>
        </p:nvSpPr>
        <p:spPr>
          <a:xfrm>
            <a:off x="5603748" y="3718890"/>
            <a:ext cx="24900" cy="24068"/>
          </a:xfrm>
          <a:custGeom>
            <a:avLst/>
            <a:gdLst/>
            <a:ahLst/>
            <a:cxnLst/>
            <a:rect l="l" t="t" r="r" b="b"/>
            <a:pathLst>
              <a:path w="1256" h="1214" extrusionOk="0">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6"/>
          <p:cNvSpPr/>
          <p:nvPr/>
        </p:nvSpPr>
        <p:spPr>
          <a:xfrm>
            <a:off x="4298319" y="4289322"/>
            <a:ext cx="406531" cy="701131"/>
          </a:xfrm>
          <a:custGeom>
            <a:avLst/>
            <a:gdLst/>
            <a:ahLst/>
            <a:cxnLst/>
            <a:rect l="l" t="t" r="r" b="b"/>
            <a:pathLst>
              <a:path w="20506" h="35366" extrusionOk="0">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6"/>
          <p:cNvSpPr/>
          <p:nvPr/>
        </p:nvSpPr>
        <p:spPr>
          <a:xfrm>
            <a:off x="4482078" y="4900692"/>
            <a:ext cx="263851" cy="116175"/>
          </a:xfrm>
          <a:custGeom>
            <a:avLst/>
            <a:gdLst/>
            <a:ahLst/>
            <a:cxnLst/>
            <a:rect l="l" t="t" r="r" b="b"/>
            <a:pathLst>
              <a:path w="13309" h="5860" extrusionOk="0">
                <a:moveTo>
                  <a:pt x="1" y="5859"/>
                </a:moveTo>
                <a:lnTo>
                  <a:pt x="13308" y="1"/>
                </a:lnTo>
              </a:path>
            </a:pathLst>
          </a:custGeom>
          <a:solidFill>
            <a:srgbClr val="AAD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6"/>
          <p:cNvSpPr/>
          <p:nvPr/>
        </p:nvSpPr>
        <p:spPr>
          <a:xfrm>
            <a:off x="4461341" y="4823949"/>
            <a:ext cx="397828" cy="385378"/>
          </a:xfrm>
          <a:custGeom>
            <a:avLst/>
            <a:gdLst/>
            <a:ahLst/>
            <a:cxnLst/>
            <a:rect l="l" t="t" r="r" b="b"/>
            <a:pathLst>
              <a:path w="20067" h="19439" extrusionOk="0">
                <a:moveTo>
                  <a:pt x="12241" y="1"/>
                </a:moveTo>
                <a:lnTo>
                  <a:pt x="0" y="5336"/>
                </a:lnTo>
                <a:lnTo>
                  <a:pt x="5169" y="19439"/>
                </a:lnTo>
                <a:lnTo>
                  <a:pt x="20066" y="19439"/>
                </a:lnTo>
                <a:lnTo>
                  <a:pt x="1224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6"/>
          <p:cNvSpPr/>
          <p:nvPr/>
        </p:nvSpPr>
        <p:spPr>
          <a:xfrm>
            <a:off x="4482078" y="4900692"/>
            <a:ext cx="392020" cy="319004"/>
          </a:xfrm>
          <a:custGeom>
            <a:avLst/>
            <a:gdLst/>
            <a:ahLst/>
            <a:cxnLst/>
            <a:rect l="l" t="t" r="r" b="b"/>
            <a:pathLst>
              <a:path w="19774" h="16091" extrusionOk="0">
                <a:moveTo>
                  <a:pt x="13329" y="1"/>
                </a:moveTo>
                <a:lnTo>
                  <a:pt x="1" y="5859"/>
                </a:lnTo>
                <a:lnTo>
                  <a:pt x="3746" y="16091"/>
                </a:lnTo>
                <a:lnTo>
                  <a:pt x="19773" y="16091"/>
                </a:lnTo>
                <a:lnTo>
                  <a:pt x="133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6"/>
          <p:cNvSpPr/>
          <p:nvPr/>
        </p:nvSpPr>
        <p:spPr>
          <a:xfrm>
            <a:off x="4491198" y="4953784"/>
            <a:ext cx="23671" cy="23671"/>
          </a:xfrm>
          <a:custGeom>
            <a:avLst/>
            <a:gdLst/>
            <a:ahLst/>
            <a:cxnLst/>
            <a:rect l="l" t="t" r="r" b="b"/>
            <a:pathLst>
              <a:path w="1194" h="1194" extrusionOk="0">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6"/>
          <p:cNvSpPr/>
          <p:nvPr/>
        </p:nvSpPr>
        <p:spPr>
          <a:xfrm>
            <a:off x="4023900" y="2166598"/>
            <a:ext cx="155209" cy="142792"/>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989" name="Google Shape;989;p36"/>
          <p:cNvSpPr txBox="1">
            <a:spLocks noGrp="1"/>
          </p:cNvSpPr>
          <p:nvPr>
            <p:ph type="subTitle" idx="4294967295"/>
          </p:nvPr>
        </p:nvSpPr>
        <p:spPr>
          <a:xfrm>
            <a:off x="6527424" y="1729400"/>
            <a:ext cx="1643905" cy="1314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1200" dirty="0">
                <a:latin typeface="Avenir Next LT Pro" panose="020B0504020202020204" pitchFamily="34" charset="0"/>
              </a:rPr>
              <a:t>Venus has a beautiful name and is the second planet from the Sun</a:t>
            </a:r>
            <a:endParaRPr sz="1200" dirty="0">
              <a:solidFill>
                <a:srgbClr val="FFFFFF"/>
              </a:solidFill>
              <a:latin typeface="Avenir Next LT Pro" panose="020B0504020202020204" pitchFamily="34" charset="0"/>
            </a:endParaRPr>
          </a:p>
        </p:txBody>
      </p:sp>
      <p:sp>
        <p:nvSpPr>
          <p:cNvPr id="990" name="Google Shape;990;p36"/>
          <p:cNvSpPr txBox="1">
            <a:spLocks noGrp="1"/>
          </p:cNvSpPr>
          <p:nvPr>
            <p:ph type="ctrTitle" idx="4294967295"/>
          </p:nvPr>
        </p:nvSpPr>
        <p:spPr>
          <a:xfrm>
            <a:off x="6527425" y="1508275"/>
            <a:ext cx="1254600" cy="2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b="1" dirty="0">
                <a:solidFill>
                  <a:srgbClr val="FFFFFF"/>
                </a:solidFill>
                <a:latin typeface="Avenir Next LT Pro" panose="020B0504020202020204" pitchFamily="34" charset="0"/>
              </a:rPr>
              <a:t>STEP 2</a:t>
            </a:r>
            <a:endParaRPr sz="1200" b="1" dirty="0">
              <a:solidFill>
                <a:srgbClr val="FFFFFF"/>
              </a:solidFill>
              <a:latin typeface="Avenir Next LT Pro" panose="020B0504020202020204" pitchFamily="34" charset="0"/>
            </a:endParaRPr>
          </a:p>
        </p:txBody>
      </p:sp>
      <p:sp>
        <p:nvSpPr>
          <p:cNvPr id="991" name="Google Shape;991;p36"/>
          <p:cNvSpPr txBox="1">
            <a:spLocks noGrp="1"/>
          </p:cNvSpPr>
          <p:nvPr>
            <p:ph type="subTitle" idx="4294967295"/>
          </p:nvPr>
        </p:nvSpPr>
        <p:spPr>
          <a:xfrm>
            <a:off x="501793" y="3362550"/>
            <a:ext cx="1900682" cy="744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s" sz="1200" dirty="0">
                <a:solidFill>
                  <a:srgbClr val="FFFFFF"/>
                </a:solidFill>
                <a:latin typeface="Avenir Next LT Pro" panose="020B0504020202020204" pitchFamily="34" charset="0"/>
              </a:rPr>
              <a:t>Despite being red, Mars is a cold place, not hot. It’s full of iron oxide dust</a:t>
            </a:r>
            <a:endParaRPr sz="1200" dirty="0">
              <a:solidFill>
                <a:srgbClr val="FFFFFF"/>
              </a:solidFill>
              <a:latin typeface="Avenir Next LT Pro" panose="020B0504020202020204" pitchFamily="34" charset="0"/>
            </a:endParaRPr>
          </a:p>
        </p:txBody>
      </p:sp>
      <p:sp>
        <p:nvSpPr>
          <p:cNvPr id="992" name="Google Shape;992;p36"/>
          <p:cNvSpPr txBox="1">
            <a:spLocks noGrp="1"/>
          </p:cNvSpPr>
          <p:nvPr>
            <p:ph type="ctrTitle" idx="4294967295"/>
          </p:nvPr>
        </p:nvSpPr>
        <p:spPr>
          <a:xfrm>
            <a:off x="1228825" y="3131900"/>
            <a:ext cx="11736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b="1" dirty="0">
                <a:solidFill>
                  <a:srgbClr val="FFFFFF"/>
                </a:solidFill>
                <a:latin typeface="Avenir Next LT Pro" panose="020B0504020202020204" pitchFamily="34" charset="0"/>
              </a:rPr>
              <a:t>STEP 1</a:t>
            </a:r>
            <a:endParaRPr sz="1200" b="1" dirty="0">
              <a:solidFill>
                <a:srgbClr val="FFFFFF"/>
              </a:solidFill>
              <a:latin typeface="Avenir Next LT Pro" panose="020B0504020202020204" pitchFamily="34" charset="0"/>
            </a:endParaRPr>
          </a:p>
        </p:txBody>
      </p:sp>
      <p:sp>
        <p:nvSpPr>
          <p:cNvPr id="993" name="Google Shape;993;p36"/>
          <p:cNvSpPr txBox="1">
            <a:spLocks noGrp="1"/>
          </p:cNvSpPr>
          <p:nvPr>
            <p:ph type="subTitle" idx="4294967295"/>
          </p:nvPr>
        </p:nvSpPr>
        <p:spPr>
          <a:xfrm>
            <a:off x="6527425" y="3639172"/>
            <a:ext cx="1865208" cy="744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1200" dirty="0">
                <a:latin typeface="Avenir Next LT Pro" panose="020B0504020202020204" pitchFamily="34" charset="0"/>
              </a:rPr>
              <a:t>Saturn is a gas giant, composed mostly of hydrogen and helium</a:t>
            </a:r>
            <a:endParaRPr sz="1200" dirty="0">
              <a:solidFill>
                <a:srgbClr val="FFFFFF"/>
              </a:solidFill>
              <a:latin typeface="Avenir Next LT Pro" panose="020B0504020202020204" pitchFamily="34" charset="0"/>
            </a:endParaRPr>
          </a:p>
        </p:txBody>
      </p:sp>
      <p:sp>
        <p:nvSpPr>
          <p:cNvPr id="994" name="Google Shape;994;p36"/>
          <p:cNvSpPr txBox="1">
            <a:spLocks noGrp="1"/>
          </p:cNvSpPr>
          <p:nvPr>
            <p:ph type="ctrTitle" idx="4294967295"/>
          </p:nvPr>
        </p:nvSpPr>
        <p:spPr>
          <a:xfrm>
            <a:off x="6527425" y="34084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b="1" dirty="0">
                <a:solidFill>
                  <a:srgbClr val="FFFFFF"/>
                </a:solidFill>
                <a:latin typeface="Avenir Next LT Pro" panose="020B0504020202020204" pitchFamily="34" charset="0"/>
              </a:rPr>
              <a:t>STEP 3</a:t>
            </a:r>
            <a:endParaRPr sz="1200" b="1" dirty="0">
              <a:solidFill>
                <a:srgbClr val="FFFFFF"/>
              </a:solidFill>
              <a:latin typeface="Avenir Next LT Pro" panose="020B0504020202020204" pitchFamily="34" charset="0"/>
            </a:endParaRPr>
          </a:p>
        </p:txBody>
      </p:sp>
      <p:cxnSp>
        <p:nvCxnSpPr>
          <p:cNvPr id="995" name="Google Shape;995;p36"/>
          <p:cNvCxnSpPr>
            <a:cxnSpLocks/>
            <a:endCxn id="991" idx="2"/>
          </p:cNvCxnSpPr>
          <p:nvPr/>
        </p:nvCxnSpPr>
        <p:spPr>
          <a:xfrm rot="10800000" flipV="1">
            <a:off x="1452135" y="3830550"/>
            <a:ext cx="2214993" cy="276000"/>
          </a:xfrm>
          <a:prstGeom prst="bentConnector4">
            <a:avLst>
              <a:gd name="adj1" fmla="val 28548"/>
              <a:gd name="adj2" fmla="val 182826"/>
            </a:avLst>
          </a:prstGeom>
          <a:noFill/>
          <a:ln w="28575" cap="flat" cmpd="sng">
            <a:solidFill>
              <a:srgbClr val="FFFFFF"/>
            </a:solidFill>
            <a:prstDash val="solid"/>
            <a:round/>
            <a:headEnd type="oval" w="med" len="med"/>
            <a:tailEnd type="oval" w="med" len="med"/>
          </a:ln>
        </p:spPr>
      </p:cxnSp>
      <p:cxnSp>
        <p:nvCxnSpPr>
          <p:cNvPr id="996" name="Google Shape;996;p36"/>
          <p:cNvCxnSpPr/>
          <p:nvPr/>
        </p:nvCxnSpPr>
        <p:spPr>
          <a:xfrm flipH="1">
            <a:off x="5734150" y="1671125"/>
            <a:ext cx="840900" cy="824700"/>
          </a:xfrm>
          <a:prstGeom prst="bentConnector3">
            <a:avLst>
              <a:gd name="adj1" fmla="val 50000"/>
            </a:avLst>
          </a:prstGeom>
          <a:noFill/>
          <a:ln w="28575" cap="flat" cmpd="sng">
            <a:solidFill>
              <a:srgbClr val="FFFFFF"/>
            </a:solidFill>
            <a:prstDash val="solid"/>
            <a:round/>
            <a:headEnd type="oval" w="med" len="med"/>
            <a:tailEnd type="oval" w="med" len="med"/>
          </a:ln>
        </p:spPr>
      </p:cxnSp>
      <p:cxnSp>
        <p:nvCxnSpPr>
          <p:cNvPr id="997" name="Google Shape;997;p36"/>
          <p:cNvCxnSpPr>
            <a:cxnSpLocks/>
            <a:endCxn id="993" idx="2"/>
          </p:cNvCxnSpPr>
          <p:nvPr/>
        </p:nvCxnSpPr>
        <p:spPr>
          <a:xfrm>
            <a:off x="5518825" y="3967072"/>
            <a:ext cx="1941204" cy="416100"/>
          </a:xfrm>
          <a:prstGeom prst="bentConnector4">
            <a:avLst>
              <a:gd name="adj1" fmla="val 25979"/>
              <a:gd name="adj2" fmla="val 154939"/>
            </a:avLst>
          </a:prstGeom>
          <a:noFill/>
          <a:ln w="28575" cap="flat" cmpd="sng">
            <a:solidFill>
              <a:srgbClr val="FFFFFF"/>
            </a:solidFill>
            <a:prstDash val="solid"/>
            <a:round/>
            <a:headEnd type="oval" w="med" len="med"/>
            <a:tailEnd type="oval" w="med" len="med"/>
          </a:ln>
        </p:spPr>
      </p:cxnSp>
      <p:cxnSp>
        <p:nvCxnSpPr>
          <p:cNvPr id="998" name="Google Shape;998;p36"/>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solidFill>
                  <a:srgbClr val="FFFFFF"/>
                </a:solidFill>
                <a:latin typeface="Share Tech" panose="00000500000000000000" pitchFamily="2" charset="0"/>
              </a:rPr>
              <a:t>OUR PARTNERS</a:t>
            </a:r>
            <a:endParaRPr sz="3200" dirty="0">
              <a:solidFill>
                <a:srgbClr val="FFFFFF"/>
              </a:solidFill>
              <a:latin typeface="Share Tech" panose="00000500000000000000" pitchFamily="2" charset="0"/>
            </a:endParaRPr>
          </a:p>
        </p:txBody>
      </p:sp>
      <p:sp>
        <p:nvSpPr>
          <p:cNvPr id="1067" name="Google Shape;1067;p38"/>
          <p:cNvSpPr/>
          <p:nvPr/>
        </p:nvSpPr>
        <p:spPr>
          <a:xfrm>
            <a:off x="1019175" y="1838325"/>
            <a:ext cx="1562100" cy="156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8"/>
          <p:cNvSpPr/>
          <p:nvPr/>
        </p:nvSpPr>
        <p:spPr>
          <a:xfrm>
            <a:off x="3578213" y="2634450"/>
            <a:ext cx="2009700" cy="200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8"/>
          <p:cNvSpPr/>
          <p:nvPr/>
        </p:nvSpPr>
        <p:spPr>
          <a:xfrm>
            <a:off x="6572250" y="2057400"/>
            <a:ext cx="1419300" cy="141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0" name="Google Shape;1070;p38"/>
          <p:cNvCxnSpPr/>
          <p:nvPr/>
        </p:nvCxnSpPr>
        <p:spPr>
          <a:xfrm>
            <a:off x="2343150" y="2971800"/>
            <a:ext cx="1600200" cy="504900"/>
          </a:xfrm>
          <a:prstGeom prst="straightConnector1">
            <a:avLst/>
          </a:prstGeom>
          <a:noFill/>
          <a:ln w="28575" cap="flat" cmpd="sng">
            <a:solidFill>
              <a:schemeClr val="accent1"/>
            </a:solidFill>
            <a:prstDash val="solid"/>
            <a:round/>
            <a:headEnd type="none" w="med" len="med"/>
            <a:tailEnd type="none" w="med" len="med"/>
          </a:ln>
        </p:spPr>
      </p:cxnSp>
      <p:cxnSp>
        <p:nvCxnSpPr>
          <p:cNvPr id="1071" name="Google Shape;1071;p38"/>
          <p:cNvCxnSpPr/>
          <p:nvPr/>
        </p:nvCxnSpPr>
        <p:spPr>
          <a:xfrm rot="10800000" flipH="1">
            <a:off x="5019675" y="2634450"/>
            <a:ext cx="1790700" cy="1080300"/>
          </a:xfrm>
          <a:prstGeom prst="straightConnector1">
            <a:avLst/>
          </a:prstGeom>
          <a:noFill/>
          <a:ln w="28575" cap="flat" cmpd="sng">
            <a:solidFill>
              <a:schemeClr val="accent1"/>
            </a:solidFill>
            <a:prstDash val="solid"/>
            <a:round/>
            <a:headEnd type="none" w="med" len="med"/>
            <a:tailEnd type="none" w="med" len="med"/>
          </a:ln>
        </p:spPr>
      </p:cxnSp>
      <p:cxnSp>
        <p:nvCxnSpPr>
          <p:cNvPr id="1072" name="Google Shape;1072;p38"/>
          <p:cNvCxnSpPr/>
          <p:nvPr/>
        </p:nvCxnSpPr>
        <p:spPr>
          <a:xfrm flipH="1">
            <a:off x="-600225" y="2543175"/>
            <a:ext cx="1886100" cy="714300"/>
          </a:xfrm>
          <a:prstGeom prst="straightConnector1">
            <a:avLst/>
          </a:prstGeom>
          <a:noFill/>
          <a:ln w="28575" cap="flat" cmpd="sng">
            <a:solidFill>
              <a:schemeClr val="accent1"/>
            </a:solidFill>
            <a:prstDash val="solid"/>
            <a:round/>
            <a:headEnd type="none" w="med" len="med"/>
            <a:tailEnd type="none" w="med" len="med"/>
          </a:ln>
        </p:spPr>
      </p:cxnSp>
      <p:cxnSp>
        <p:nvCxnSpPr>
          <p:cNvPr id="1073" name="Google Shape;1073;p38"/>
          <p:cNvCxnSpPr/>
          <p:nvPr/>
        </p:nvCxnSpPr>
        <p:spPr>
          <a:xfrm rot="10800000">
            <a:off x="7638600" y="2714625"/>
            <a:ext cx="1734000" cy="1181100"/>
          </a:xfrm>
          <a:prstGeom prst="straightConnector1">
            <a:avLst/>
          </a:prstGeom>
          <a:noFill/>
          <a:ln w="28575" cap="flat" cmpd="sng">
            <a:solidFill>
              <a:schemeClr val="accent1"/>
            </a:solidFill>
            <a:prstDash val="solid"/>
            <a:round/>
            <a:headEnd type="none" w="med" len="med"/>
            <a:tailEnd type="none" w="med" len="med"/>
          </a:ln>
        </p:spPr>
      </p:cxnSp>
      <p:grpSp>
        <p:nvGrpSpPr>
          <p:cNvPr id="1074" name="Google Shape;1074;p38"/>
          <p:cNvGrpSpPr/>
          <p:nvPr/>
        </p:nvGrpSpPr>
        <p:grpSpPr>
          <a:xfrm>
            <a:off x="4138061" y="3086207"/>
            <a:ext cx="864787" cy="685156"/>
            <a:chOff x="2504975" y="1971250"/>
            <a:chExt cx="2053150" cy="1626675"/>
          </a:xfrm>
        </p:grpSpPr>
        <p:sp>
          <p:nvSpPr>
            <p:cNvPr id="1075" name="Google Shape;1075;p38"/>
            <p:cNvSpPr/>
            <p:nvPr/>
          </p:nvSpPr>
          <p:spPr>
            <a:xfrm>
              <a:off x="298045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2" y="10121"/>
                    <a:pt x="10121" y="7853"/>
                    <a:pt x="10121" y="5061"/>
                  </a:cubicBezTo>
                  <a:cubicBezTo>
                    <a:pt x="10121" y="2269"/>
                    <a:pt x="7852"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8"/>
            <p:cNvSpPr/>
            <p:nvPr/>
          </p:nvSpPr>
          <p:spPr>
            <a:xfrm>
              <a:off x="3349775" y="1971250"/>
              <a:ext cx="298100" cy="254125"/>
            </a:xfrm>
            <a:custGeom>
              <a:avLst/>
              <a:gdLst/>
              <a:ahLst/>
              <a:cxnLst/>
              <a:rect l="l" t="t" r="r" b="b"/>
              <a:pathLst>
                <a:path w="11924" h="10165" extrusionOk="0">
                  <a:moveTo>
                    <a:pt x="6806" y="0"/>
                  </a:moveTo>
                  <a:cubicBezTo>
                    <a:pt x="2269" y="0"/>
                    <a:pt x="1" y="5467"/>
                    <a:pt x="3258" y="8666"/>
                  </a:cubicBezTo>
                  <a:cubicBezTo>
                    <a:pt x="4294" y="9702"/>
                    <a:pt x="5567" y="10164"/>
                    <a:pt x="6816" y="10164"/>
                  </a:cubicBezTo>
                  <a:cubicBezTo>
                    <a:pt x="9424" y="10164"/>
                    <a:pt x="11924" y="8147"/>
                    <a:pt x="11924" y="5118"/>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8"/>
            <p:cNvSpPr/>
            <p:nvPr/>
          </p:nvSpPr>
          <p:spPr>
            <a:xfrm>
              <a:off x="3349775" y="2548500"/>
              <a:ext cx="298100" cy="254075"/>
            </a:xfrm>
            <a:custGeom>
              <a:avLst/>
              <a:gdLst/>
              <a:ahLst/>
              <a:cxnLst/>
              <a:rect l="l" t="t" r="r" b="b"/>
              <a:pathLst>
                <a:path w="11924" h="10163" extrusionOk="0">
                  <a:moveTo>
                    <a:pt x="6806" y="0"/>
                  </a:moveTo>
                  <a:cubicBezTo>
                    <a:pt x="2269" y="0"/>
                    <a:pt x="1" y="5467"/>
                    <a:pt x="3258" y="8666"/>
                  </a:cubicBezTo>
                  <a:cubicBezTo>
                    <a:pt x="4291" y="9700"/>
                    <a:pt x="5562" y="10163"/>
                    <a:pt x="6808" y="10163"/>
                  </a:cubicBezTo>
                  <a:cubicBezTo>
                    <a:pt x="9419" y="10163"/>
                    <a:pt x="11924" y="8131"/>
                    <a:pt x="11924" y="5060"/>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8"/>
            <p:cNvSpPr/>
            <p:nvPr/>
          </p:nvSpPr>
          <p:spPr>
            <a:xfrm>
              <a:off x="3349775" y="3054500"/>
              <a:ext cx="298100" cy="254075"/>
            </a:xfrm>
            <a:custGeom>
              <a:avLst/>
              <a:gdLst/>
              <a:ahLst/>
              <a:cxnLst/>
              <a:rect l="l" t="t" r="r" b="b"/>
              <a:pathLst>
                <a:path w="11924" h="10163" extrusionOk="0">
                  <a:moveTo>
                    <a:pt x="6806" y="0"/>
                  </a:moveTo>
                  <a:cubicBezTo>
                    <a:pt x="2269" y="0"/>
                    <a:pt x="1" y="5468"/>
                    <a:pt x="3258" y="8666"/>
                  </a:cubicBezTo>
                  <a:cubicBezTo>
                    <a:pt x="4291" y="9700"/>
                    <a:pt x="5562" y="10163"/>
                    <a:pt x="6808" y="10163"/>
                  </a:cubicBezTo>
                  <a:cubicBezTo>
                    <a:pt x="9419" y="10163"/>
                    <a:pt x="11924" y="8131"/>
                    <a:pt x="11924" y="5060"/>
                  </a:cubicBezTo>
                  <a:cubicBezTo>
                    <a:pt x="11924" y="2269"/>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8"/>
            <p:cNvSpPr/>
            <p:nvPr/>
          </p:nvSpPr>
          <p:spPr>
            <a:xfrm>
              <a:off x="380780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3" y="10121"/>
                    <a:pt x="10121" y="7853"/>
                    <a:pt x="10121" y="5061"/>
                  </a:cubicBezTo>
                  <a:cubicBezTo>
                    <a:pt x="10121" y="2269"/>
                    <a:pt x="7853"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8"/>
            <p:cNvSpPr/>
            <p:nvPr/>
          </p:nvSpPr>
          <p:spPr>
            <a:xfrm>
              <a:off x="2936825" y="3342400"/>
              <a:ext cx="296650" cy="255525"/>
            </a:xfrm>
            <a:custGeom>
              <a:avLst/>
              <a:gdLst/>
              <a:ahLst/>
              <a:cxnLst/>
              <a:rect l="l" t="t" r="r" b="b"/>
              <a:pathLst>
                <a:path w="11866" h="10221" extrusionOk="0">
                  <a:moveTo>
                    <a:pt x="6806" y="0"/>
                  </a:moveTo>
                  <a:cubicBezTo>
                    <a:pt x="2269" y="0"/>
                    <a:pt x="1" y="5468"/>
                    <a:pt x="3200" y="8725"/>
                  </a:cubicBezTo>
                  <a:cubicBezTo>
                    <a:pt x="4233" y="9758"/>
                    <a:pt x="5503" y="10221"/>
                    <a:pt x="6750" y="10221"/>
                  </a:cubicBezTo>
                  <a:cubicBezTo>
                    <a:pt x="9361" y="10221"/>
                    <a:pt x="11866" y="8189"/>
                    <a:pt x="11866" y="5119"/>
                  </a:cubicBezTo>
                  <a:cubicBezTo>
                    <a:pt x="11866" y="2269"/>
                    <a:pt x="9597"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8"/>
            <p:cNvSpPr/>
            <p:nvPr/>
          </p:nvSpPr>
          <p:spPr>
            <a:xfrm>
              <a:off x="2504975" y="3342400"/>
              <a:ext cx="298100" cy="255525"/>
            </a:xfrm>
            <a:custGeom>
              <a:avLst/>
              <a:gdLst/>
              <a:ahLst/>
              <a:cxnLst/>
              <a:rect l="l" t="t" r="r" b="b"/>
              <a:pathLst>
                <a:path w="11924" h="10221" extrusionOk="0">
                  <a:moveTo>
                    <a:pt x="6806" y="0"/>
                  </a:moveTo>
                  <a:cubicBezTo>
                    <a:pt x="2269" y="0"/>
                    <a:pt x="1" y="5468"/>
                    <a:pt x="3200" y="8725"/>
                  </a:cubicBezTo>
                  <a:cubicBezTo>
                    <a:pt x="4252" y="9758"/>
                    <a:pt x="5535" y="10221"/>
                    <a:pt x="6790" y="10221"/>
                  </a:cubicBezTo>
                  <a:cubicBezTo>
                    <a:pt x="9419" y="10221"/>
                    <a:pt x="11924" y="8189"/>
                    <a:pt x="11924" y="5119"/>
                  </a:cubicBezTo>
                  <a:cubicBezTo>
                    <a:pt x="11924" y="2269"/>
                    <a:pt x="9655"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8"/>
            <p:cNvSpPr/>
            <p:nvPr/>
          </p:nvSpPr>
          <p:spPr>
            <a:xfrm>
              <a:off x="3764175" y="33424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8"/>
            <p:cNvSpPr/>
            <p:nvPr/>
          </p:nvSpPr>
          <p:spPr>
            <a:xfrm>
              <a:off x="4217850" y="3342400"/>
              <a:ext cx="296650" cy="255525"/>
            </a:xfrm>
            <a:custGeom>
              <a:avLst/>
              <a:gdLst/>
              <a:ahLst/>
              <a:cxnLst/>
              <a:rect l="l" t="t" r="r" b="b"/>
              <a:pathLst>
                <a:path w="11866" h="10221" extrusionOk="0">
                  <a:moveTo>
                    <a:pt x="6805" y="0"/>
                  </a:moveTo>
                  <a:cubicBezTo>
                    <a:pt x="2269" y="0"/>
                    <a:pt x="0" y="5468"/>
                    <a:pt x="3199" y="8725"/>
                  </a:cubicBezTo>
                  <a:cubicBezTo>
                    <a:pt x="4233" y="9758"/>
                    <a:pt x="5503" y="10221"/>
                    <a:pt x="6749" y="10221"/>
                  </a:cubicBezTo>
                  <a:cubicBezTo>
                    <a:pt x="9360" y="10221"/>
                    <a:pt x="11866" y="8189"/>
                    <a:pt x="11866" y="5119"/>
                  </a:cubicBezTo>
                  <a:cubicBezTo>
                    <a:pt x="11866" y="2269"/>
                    <a:pt x="9597" y="0"/>
                    <a:pt x="680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8"/>
            <p:cNvSpPr/>
            <p:nvPr/>
          </p:nvSpPr>
          <p:spPr>
            <a:xfrm>
              <a:off x="2539875" y="2824750"/>
              <a:ext cx="254475" cy="253025"/>
            </a:xfrm>
            <a:custGeom>
              <a:avLst/>
              <a:gdLst/>
              <a:ahLst/>
              <a:cxnLst/>
              <a:rect l="l" t="t" r="r" b="b"/>
              <a:pathLst>
                <a:path w="10179" h="10121" extrusionOk="0">
                  <a:moveTo>
                    <a:pt x="5119" y="1"/>
                  </a:moveTo>
                  <a:cubicBezTo>
                    <a:pt x="2327" y="1"/>
                    <a:pt x="0" y="2269"/>
                    <a:pt x="0" y="5061"/>
                  </a:cubicBezTo>
                  <a:cubicBezTo>
                    <a:pt x="0" y="7853"/>
                    <a:pt x="2327" y="10121"/>
                    <a:pt x="5119" y="10121"/>
                  </a:cubicBezTo>
                  <a:cubicBezTo>
                    <a:pt x="7911" y="10121"/>
                    <a:pt x="10179" y="7853"/>
                    <a:pt x="10179" y="5061"/>
                  </a:cubicBezTo>
                  <a:cubicBezTo>
                    <a:pt x="10179" y="2269"/>
                    <a:pt x="7911" y="1"/>
                    <a:pt x="511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8"/>
            <p:cNvSpPr/>
            <p:nvPr/>
          </p:nvSpPr>
          <p:spPr>
            <a:xfrm>
              <a:off x="4261475" y="2824750"/>
              <a:ext cx="253025" cy="253025"/>
            </a:xfrm>
            <a:custGeom>
              <a:avLst/>
              <a:gdLst/>
              <a:ahLst/>
              <a:cxnLst/>
              <a:rect l="l" t="t" r="r" b="b"/>
              <a:pathLst>
                <a:path w="10121" h="10121" extrusionOk="0">
                  <a:moveTo>
                    <a:pt x="5060" y="1"/>
                  </a:moveTo>
                  <a:cubicBezTo>
                    <a:pt x="2269" y="1"/>
                    <a:pt x="0" y="2269"/>
                    <a:pt x="0" y="5061"/>
                  </a:cubicBezTo>
                  <a:cubicBezTo>
                    <a:pt x="0" y="7853"/>
                    <a:pt x="2269" y="10121"/>
                    <a:pt x="5060" y="10121"/>
                  </a:cubicBezTo>
                  <a:cubicBezTo>
                    <a:pt x="7852" y="10121"/>
                    <a:pt x="10121" y="7853"/>
                    <a:pt x="10121" y="5061"/>
                  </a:cubicBezTo>
                  <a:cubicBezTo>
                    <a:pt x="10121" y="2269"/>
                    <a:pt x="7852" y="1"/>
                    <a:pt x="5060"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8"/>
            <p:cNvSpPr/>
            <p:nvPr/>
          </p:nvSpPr>
          <p:spPr>
            <a:xfrm>
              <a:off x="3351225" y="2548500"/>
              <a:ext cx="296650" cy="254075"/>
            </a:xfrm>
            <a:custGeom>
              <a:avLst/>
              <a:gdLst/>
              <a:ahLst/>
              <a:cxnLst/>
              <a:rect l="l" t="t" r="r" b="b"/>
              <a:pathLst>
                <a:path w="11866" h="10163" extrusionOk="0">
                  <a:moveTo>
                    <a:pt x="6806" y="0"/>
                  </a:moveTo>
                  <a:cubicBezTo>
                    <a:pt x="2269" y="0"/>
                    <a:pt x="1" y="5467"/>
                    <a:pt x="3200" y="8666"/>
                  </a:cubicBezTo>
                  <a:cubicBezTo>
                    <a:pt x="4233" y="9700"/>
                    <a:pt x="5504" y="10163"/>
                    <a:pt x="6750" y="10163"/>
                  </a:cubicBezTo>
                  <a:cubicBezTo>
                    <a:pt x="9361" y="10163"/>
                    <a:pt x="11866" y="8131"/>
                    <a:pt x="11866" y="5060"/>
                  </a:cubicBezTo>
                  <a:cubicBezTo>
                    <a:pt x="11866" y="2268"/>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8"/>
            <p:cNvSpPr/>
            <p:nvPr/>
          </p:nvSpPr>
          <p:spPr>
            <a:xfrm>
              <a:off x="3351225" y="30545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8"/>
            <p:cNvSpPr/>
            <p:nvPr/>
          </p:nvSpPr>
          <p:spPr>
            <a:xfrm>
              <a:off x="2547150" y="2823300"/>
              <a:ext cx="2003350" cy="774600"/>
            </a:xfrm>
            <a:custGeom>
              <a:avLst/>
              <a:gdLst/>
              <a:ahLst/>
              <a:cxnLst/>
              <a:rect l="l" t="t" r="r" b="b"/>
              <a:pathLst>
                <a:path w="80134" h="30984" extrusionOk="0">
                  <a:moveTo>
                    <a:pt x="22393" y="1"/>
                  </a:moveTo>
                  <a:cubicBezTo>
                    <a:pt x="16867" y="1"/>
                    <a:pt x="15297" y="7562"/>
                    <a:pt x="20357" y="9772"/>
                  </a:cubicBezTo>
                  <a:lnTo>
                    <a:pt x="20357" y="21230"/>
                  </a:lnTo>
                  <a:cubicBezTo>
                    <a:pt x="19194" y="21753"/>
                    <a:pt x="18263" y="22684"/>
                    <a:pt x="17740" y="23847"/>
                  </a:cubicBezTo>
                  <a:lnTo>
                    <a:pt x="9772" y="23847"/>
                  </a:lnTo>
                  <a:cubicBezTo>
                    <a:pt x="8851" y="21739"/>
                    <a:pt x="7001" y="20782"/>
                    <a:pt x="5157" y="20782"/>
                  </a:cubicBezTo>
                  <a:cubicBezTo>
                    <a:pt x="2574" y="20782"/>
                    <a:pt x="0" y="22659"/>
                    <a:pt x="0" y="25883"/>
                  </a:cubicBezTo>
                  <a:cubicBezTo>
                    <a:pt x="0" y="29106"/>
                    <a:pt x="2574" y="30983"/>
                    <a:pt x="5157" y="30983"/>
                  </a:cubicBezTo>
                  <a:cubicBezTo>
                    <a:pt x="7001" y="30983"/>
                    <a:pt x="8851" y="30026"/>
                    <a:pt x="9772" y="27918"/>
                  </a:cubicBezTo>
                  <a:lnTo>
                    <a:pt x="17740" y="27918"/>
                  </a:lnTo>
                  <a:cubicBezTo>
                    <a:pt x="18641" y="29896"/>
                    <a:pt x="20517" y="30884"/>
                    <a:pt x="22393" y="30884"/>
                  </a:cubicBezTo>
                  <a:cubicBezTo>
                    <a:pt x="24268" y="30884"/>
                    <a:pt x="26144" y="29896"/>
                    <a:pt x="27046" y="27918"/>
                  </a:cubicBezTo>
                  <a:lnTo>
                    <a:pt x="50892" y="27918"/>
                  </a:lnTo>
                  <a:cubicBezTo>
                    <a:pt x="51764" y="29896"/>
                    <a:pt x="53626" y="30884"/>
                    <a:pt x="55494" y="30884"/>
                  </a:cubicBezTo>
                  <a:cubicBezTo>
                    <a:pt x="57363" y="30884"/>
                    <a:pt x="59238" y="29896"/>
                    <a:pt x="60140" y="27918"/>
                  </a:cubicBezTo>
                  <a:lnTo>
                    <a:pt x="68980" y="27918"/>
                  </a:lnTo>
                  <a:cubicBezTo>
                    <a:pt x="69861" y="29932"/>
                    <a:pt x="71763" y="30975"/>
                    <a:pt x="73673" y="30975"/>
                  </a:cubicBezTo>
                  <a:cubicBezTo>
                    <a:pt x="75295" y="30975"/>
                    <a:pt x="76923" y="30223"/>
                    <a:pt x="77937" y="28674"/>
                  </a:cubicBezTo>
                  <a:cubicBezTo>
                    <a:pt x="80134" y="25322"/>
                    <a:pt x="77736" y="20822"/>
                    <a:pt x="73711" y="20822"/>
                  </a:cubicBezTo>
                  <a:cubicBezTo>
                    <a:pt x="73685" y="20822"/>
                    <a:pt x="73659" y="20822"/>
                    <a:pt x="73633" y="20823"/>
                  </a:cubicBezTo>
                  <a:cubicBezTo>
                    <a:pt x="71598" y="20823"/>
                    <a:pt x="69795" y="21986"/>
                    <a:pt x="68980" y="23847"/>
                  </a:cubicBezTo>
                  <a:lnTo>
                    <a:pt x="60140" y="23847"/>
                  </a:lnTo>
                  <a:cubicBezTo>
                    <a:pt x="59616" y="22684"/>
                    <a:pt x="58686" y="21753"/>
                    <a:pt x="57523" y="21230"/>
                  </a:cubicBezTo>
                  <a:lnTo>
                    <a:pt x="57523" y="9772"/>
                  </a:lnTo>
                  <a:cubicBezTo>
                    <a:pt x="62583" y="7562"/>
                    <a:pt x="61012" y="1"/>
                    <a:pt x="55487" y="1"/>
                  </a:cubicBezTo>
                  <a:cubicBezTo>
                    <a:pt x="49961" y="1"/>
                    <a:pt x="48391" y="7562"/>
                    <a:pt x="53509" y="9772"/>
                  </a:cubicBezTo>
                  <a:lnTo>
                    <a:pt x="53509" y="21230"/>
                  </a:lnTo>
                  <a:cubicBezTo>
                    <a:pt x="52288" y="21753"/>
                    <a:pt x="51357" y="22684"/>
                    <a:pt x="50892" y="23847"/>
                  </a:cubicBezTo>
                  <a:lnTo>
                    <a:pt x="27046" y="23847"/>
                  </a:lnTo>
                  <a:cubicBezTo>
                    <a:pt x="26522" y="22684"/>
                    <a:pt x="25592" y="21753"/>
                    <a:pt x="24428" y="21230"/>
                  </a:cubicBezTo>
                  <a:lnTo>
                    <a:pt x="24428" y="9772"/>
                  </a:lnTo>
                  <a:cubicBezTo>
                    <a:pt x="29488" y="7562"/>
                    <a:pt x="27918" y="1"/>
                    <a:pt x="223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8"/>
            <p:cNvSpPr/>
            <p:nvPr/>
          </p:nvSpPr>
          <p:spPr>
            <a:xfrm>
              <a:off x="2524025" y="1983600"/>
              <a:ext cx="2034100" cy="1095300"/>
            </a:xfrm>
            <a:custGeom>
              <a:avLst/>
              <a:gdLst/>
              <a:ahLst/>
              <a:cxnLst/>
              <a:rect l="l" t="t" r="r" b="b"/>
              <a:pathLst>
                <a:path w="81364" h="43812" extrusionOk="0">
                  <a:moveTo>
                    <a:pt x="39872" y="0"/>
                  </a:moveTo>
                  <a:cubicBezTo>
                    <a:pt x="37480" y="0"/>
                    <a:pt x="35095" y="1542"/>
                    <a:pt x="34834" y="4624"/>
                  </a:cubicBezTo>
                  <a:cubicBezTo>
                    <a:pt x="34834" y="5148"/>
                    <a:pt x="34892" y="5729"/>
                    <a:pt x="35066" y="6253"/>
                  </a:cubicBezTo>
                  <a:lnTo>
                    <a:pt x="7614" y="33996"/>
                  </a:lnTo>
                  <a:cubicBezTo>
                    <a:pt x="6959" y="33713"/>
                    <a:pt x="6281" y="33581"/>
                    <a:pt x="5616" y="33581"/>
                  </a:cubicBezTo>
                  <a:cubicBezTo>
                    <a:pt x="3271" y="33581"/>
                    <a:pt x="1088" y="35226"/>
                    <a:pt x="634" y="37718"/>
                  </a:cubicBezTo>
                  <a:cubicBezTo>
                    <a:pt x="1" y="40886"/>
                    <a:pt x="2447" y="43768"/>
                    <a:pt x="5657" y="43768"/>
                  </a:cubicBezTo>
                  <a:cubicBezTo>
                    <a:pt x="5689" y="43768"/>
                    <a:pt x="5721" y="43768"/>
                    <a:pt x="5753" y="43767"/>
                  </a:cubicBezTo>
                  <a:cubicBezTo>
                    <a:pt x="9242" y="43767"/>
                    <a:pt x="11685" y="40219"/>
                    <a:pt x="10464" y="36904"/>
                  </a:cubicBezTo>
                  <a:lnTo>
                    <a:pt x="37800" y="9219"/>
                  </a:lnTo>
                  <a:cubicBezTo>
                    <a:pt x="38469" y="9539"/>
                    <a:pt x="39181" y="9699"/>
                    <a:pt x="39894" y="9699"/>
                  </a:cubicBezTo>
                  <a:cubicBezTo>
                    <a:pt x="40606" y="9699"/>
                    <a:pt x="41319" y="9539"/>
                    <a:pt x="41988" y="9219"/>
                  </a:cubicBezTo>
                  <a:lnTo>
                    <a:pt x="69847" y="36904"/>
                  </a:lnTo>
                  <a:cubicBezTo>
                    <a:pt x="69615" y="37486"/>
                    <a:pt x="69498" y="38125"/>
                    <a:pt x="69498" y="38765"/>
                  </a:cubicBezTo>
                  <a:cubicBezTo>
                    <a:pt x="69498" y="41793"/>
                    <a:pt x="71998" y="43811"/>
                    <a:pt x="74606" y="43811"/>
                  </a:cubicBezTo>
                  <a:cubicBezTo>
                    <a:pt x="75855" y="43811"/>
                    <a:pt x="77129" y="43349"/>
                    <a:pt x="78164" y="42313"/>
                  </a:cubicBezTo>
                  <a:cubicBezTo>
                    <a:pt x="81363" y="39114"/>
                    <a:pt x="79095" y="33647"/>
                    <a:pt x="74558" y="33647"/>
                  </a:cubicBezTo>
                  <a:cubicBezTo>
                    <a:pt x="73919" y="33647"/>
                    <a:pt x="73279" y="33763"/>
                    <a:pt x="72697" y="33996"/>
                  </a:cubicBezTo>
                  <a:lnTo>
                    <a:pt x="44721" y="6195"/>
                  </a:lnTo>
                  <a:cubicBezTo>
                    <a:pt x="44838" y="5671"/>
                    <a:pt x="44954" y="5148"/>
                    <a:pt x="44954" y="4624"/>
                  </a:cubicBezTo>
                  <a:cubicBezTo>
                    <a:pt x="44663" y="1542"/>
                    <a:pt x="42264" y="0"/>
                    <a:pt x="3987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38"/>
          <p:cNvSpPr/>
          <p:nvPr/>
        </p:nvSpPr>
        <p:spPr>
          <a:xfrm>
            <a:off x="1785109" y="2423647"/>
            <a:ext cx="416092" cy="504966"/>
          </a:xfrm>
          <a:custGeom>
            <a:avLst/>
            <a:gdLst/>
            <a:ahLst/>
            <a:cxnLst/>
            <a:rect l="l" t="t" r="r" b="b"/>
            <a:pathLst>
              <a:path w="54731" h="66421" extrusionOk="0">
                <a:moveTo>
                  <a:pt x="0" y="1"/>
                </a:moveTo>
                <a:lnTo>
                  <a:pt x="0" y="24777"/>
                </a:lnTo>
                <a:lnTo>
                  <a:pt x="8608" y="35770"/>
                </a:lnTo>
                <a:lnTo>
                  <a:pt x="0" y="35770"/>
                </a:lnTo>
                <a:lnTo>
                  <a:pt x="0" y="52986"/>
                </a:lnTo>
                <a:lnTo>
                  <a:pt x="0" y="66421"/>
                </a:lnTo>
                <a:lnTo>
                  <a:pt x="12970" y="52986"/>
                </a:lnTo>
                <a:lnTo>
                  <a:pt x="22102" y="52986"/>
                </a:lnTo>
                <a:lnTo>
                  <a:pt x="29837" y="35770"/>
                </a:lnTo>
                <a:lnTo>
                  <a:pt x="20648" y="24777"/>
                </a:lnTo>
                <a:lnTo>
                  <a:pt x="40364" y="24777"/>
                </a:lnTo>
                <a:lnTo>
                  <a:pt x="40364" y="39899"/>
                </a:lnTo>
                <a:lnTo>
                  <a:pt x="54730" y="24777"/>
                </a:lnTo>
                <a:lnTo>
                  <a:pt x="4152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38"/>
          <p:cNvGrpSpPr/>
          <p:nvPr/>
        </p:nvGrpSpPr>
        <p:grpSpPr>
          <a:xfrm>
            <a:off x="6985490" y="2462014"/>
            <a:ext cx="592809" cy="405106"/>
            <a:chOff x="4987050" y="1862200"/>
            <a:chExt cx="2378850" cy="1625625"/>
          </a:xfrm>
        </p:grpSpPr>
        <p:sp>
          <p:nvSpPr>
            <p:cNvPr id="1092" name="Google Shape;1092;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8"/>
            <p:cNvSpPr/>
            <p:nvPr/>
          </p:nvSpPr>
          <p:spPr>
            <a:xfrm>
              <a:off x="5337475" y="1862200"/>
              <a:ext cx="2028425" cy="1625625"/>
            </a:xfrm>
            <a:custGeom>
              <a:avLst/>
              <a:gdLst/>
              <a:ahLst/>
              <a:cxnLst/>
              <a:rect l="l" t="t" r="r" b="b"/>
              <a:pathLst>
                <a:path w="81137" h="65025" extrusionOk="0">
                  <a:moveTo>
                    <a:pt x="33560" y="0"/>
                  </a:moveTo>
                  <a:lnTo>
                    <a:pt x="21578" y="16343"/>
                  </a:lnTo>
                  <a:lnTo>
                    <a:pt x="43971" y="46936"/>
                  </a:lnTo>
                  <a:lnTo>
                    <a:pt x="10993" y="30826"/>
                  </a:lnTo>
                  <a:lnTo>
                    <a:pt x="0" y="45831"/>
                  </a:lnTo>
                  <a:lnTo>
                    <a:pt x="14075" y="65024"/>
                  </a:lnTo>
                  <a:lnTo>
                    <a:pt x="36002" y="65024"/>
                  </a:lnTo>
                  <a:lnTo>
                    <a:pt x="29081" y="55602"/>
                  </a:lnTo>
                  <a:lnTo>
                    <a:pt x="57173" y="65024"/>
                  </a:lnTo>
                  <a:lnTo>
                    <a:pt x="81136" y="65024"/>
                  </a:lnTo>
                  <a:lnTo>
                    <a:pt x="3356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7" name="Google Shape;1097;p38"/>
          <p:cNvSpPr txBox="1">
            <a:spLocks noGrp="1"/>
          </p:cNvSpPr>
          <p:nvPr>
            <p:ph type="ctrTitle" idx="4294967295"/>
          </p:nvPr>
        </p:nvSpPr>
        <p:spPr>
          <a:xfrm rot="-5400000">
            <a:off x="459344" y="2559100"/>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b="1" dirty="0">
                <a:solidFill>
                  <a:srgbClr val="0E2A47"/>
                </a:solidFill>
                <a:latin typeface="Avenir Next LT Pro" panose="020B0504020202020204" pitchFamily="34" charset="0"/>
              </a:rPr>
              <a:t>MARS</a:t>
            </a:r>
            <a:endParaRPr sz="1400" b="1" dirty="0">
              <a:solidFill>
                <a:srgbClr val="0E2A47"/>
              </a:solidFill>
              <a:latin typeface="Avenir Next LT Pro" panose="020B0504020202020204" pitchFamily="34" charset="0"/>
            </a:endParaRPr>
          </a:p>
        </p:txBody>
      </p:sp>
      <p:sp>
        <p:nvSpPr>
          <p:cNvPr id="1098" name="Google Shape;1098;p38"/>
          <p:cNvSpPr txBox="1">
            <a:spLocks noGrp="1"/>
          </p:cNvSpPr>
          <p:nvPr>
            <p:ph type="ctrTitle" idx="4294967295"/>
          </p:nvPr>
        </p:nvSpPr>
        <p:spPr>
          <a:xfrm>
            <a:off x="3545069" y="3797613"/>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b="1" dirty="0">
                <a:solidFill>
                  <a:srgbClr val="0E2A47"/>
                </a:solidFill>
                <a:latin typeface="Avenir Next LT Pro" panose="020B0504020202020204" pitchFamily="34" charset="0"/>
              </a:rPr>
              <a:t>MERCURY</a:t>
            </a:r>
            <a:endParaRPr sz="1400" b="1" dirty="0">
              <a:solidFill>
                <a:srgbClr val="0E2A47"/>
              </a:solidFill>
              <a:latin typeface="Avenir Next LT Pro" panose="020B0504020202020204" pitchFamily="34" charset="0"/>
            </a:endParaRPr>
          </a:p>
        </p:txBody>
      </p:sp>
      <p:sp>
        <p:nvSpPr>
          <p:cNvPr id="1099" name="Google Shape;1099;p38"/>
          <p:cNvSpPr txBox="1">
            <a:spLocks noGrp="1"/>
          </p:cNvSpPr>
          <p:nvPr>
            <p:ph type="ctrTitle" idx="4294967295"/>
          </p:nvPr>
        </p:nvSpPr>
        <p:spPr>
          <a:xfrm>
            <a:off x="6243906" y="2822713"/>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b="1" dirty="0">
                <a:solidFill>
                  <a:srgbClr val="0E2A47"/>
                </a:solidFill>
                <a:latin typeface="Avenir Next LT Pro" panose="020B0504020202020204" pitchFamily="34" charset="0"/>
              </a:rPr>
              <a:t>VENUS</a:t>
            </a:r>
            <a:endParaRPr sz="1400" b="1" dirty="0">
              <a:solidFill>
                <a:srgbClr val="0E2A47"/>
              </a:solidFill>
              <a:latin typeface="Avenir Next LT Pro" panose="020B0504020202020204" pitchFamily="34" charset="0"/>
            </a:endParaRPr>
          </a:p>
        </p:txBody>
      </p:sp>
      <p:sp>
        <p:nvSpPr>
          <p:cNvPr id="1100" name="Google Shape;1100;p38"/>
          <p:cNvSpPr txBox="1">
            <a:spLocks noGrp="1"/>
          </p:cNvSpPr>
          <p:nvPr>
            <p:ph type="subTitle" idx="4294967295"/>
          </p:nvPr>
        </p:nvSpPr>
        <p:spPr>
          <a:xfrm>
            <a:off x="1103187" y="35625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200" dirty="0">
                <a:solidFill>
                  <a:srgbClr val="FFFFFF"/>
                </a:solidFill>
                <a:latin typeface="Avenir Next LT Pro" panose="020B0504020202020204" pitchFamily="34" charset="0"/>
              </a:rPr>
              <a:t>Despite being red, Mars is a cold place, not hot. It’s full of iron oxide dust</a:t>
            </a:r>
            <a:endParaRPr sz="1200" dirty="0">
              <a:solidFill>
                <a:srgbClr val="FFFFFF"/>
              </a:solidFill>
              <a:latin typeface="Avenir Next LT Pro" panose="020B0504020202020204" pitchFamily="34" charset="0"/>
            </a:endParaRPr>
          </a:p>
        </p:txBody>
      </p:sp>
      <p:sp>
        <p:nvSpPr>
          <p:cNvPr id="1101" name="Google Shape;1101;p38"/>
          <p:cNvSpPr txBox="1">
            <a:spLocks noGrp="1"/>
          </p:cNvSpPr>
          <p:nvPr>
            <p:ph type="subTitle" idx="4294967295"/>
          </p:nvPr>
        </p:nvSpPr>
        <p:spPr>
          <a:xfrm>
            <a:off x="3874950" y="1420928"/>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200" dirty="0">
                <a:solidFill>
                  <a:srgbClr val="FFFFFF"/>
                </a:solidFill>
                <a:latin typeface="Avenir Next LT Pro" panose="020B0504020202020204" pitchFamily="34" charset="0"/>
              </a:rPr>
              <a:t>Mercury is the closest planet to the Sun and the smallest one in our Solar System</a:t>
            </a:r>
            <a:endParaRPr sz="1200" dirty="0">
              <a:solidFill>
                <a:srgbClr val="FFFFFF"/>
              </a:solidFill>
              <a:latin typeface="Avenir Next LT Pro" panose="020B0504020202020204" pitchFamily="34" charset="0"/>
            </a:endParaRPr>
          </a:p>
        </p:txBody>
      </p:sp>
      <p:sp>
        <p:nvSpPr>
          <p:cNvPr id="1102" name="Google Shape;1102;p38"/>
          <p:cNvSpPr txBox="1">
            <a:spLocks noGrp="1"/>
          </p:cNvSpPr>
          <p:nvPr>
            <p:ph type="subTitle" idx="4294967295"/>
          </p:nvPr>
        </p:nvSpPr>
        <p:spPr>
          <a:xfrm>
            <a:off x="6584862" y="35625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200" dirty="0">
                <a:solidFill>
                  <a:srgbClr val="FFFFFF"/>
                </a:solidFill>
                <a:latin typeface="Avenir Next LT Pro" panose="020B0504020202020204" pitchFamily="34" charset="0"/>
              </a:rPr>
              <a:t>Venus has a beautiful name and is the second planet from the Sun</a:t>
            </a:r>
            <a:endParaRPr sz="1200" dirty="0">
              <a:solidFill>
                <a:srgbClr val="FFFFFF"/>
              </a:solidFill>
              <a:latin typeface="Avenir Next LT Pro" panose="020B0504020202020204" pitchFamily="34" charset="0"/>
            </a:endParaRPr>
          </a:p>
        </p:txBody>
      </p:sp>
      <p:cxnSp>
        <p:nvCxnSpPr>
          <p:cNvPr id="1103" name="Google Shape;1103;p38"/>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125"/>
        <p:cNvGrpSpPr/>
        <p:nvPr/>
      </p:nvGrpSpPr>
      <p:grpSpPr>
        <a:xfrm>
          <a:off x="0" y="0"/>
          <a:ext cx="0" cy="0"/>
          <a:chOff x="0" y="0"/>
          <a:chExt cx="0" cy="0"/>
        </a:xfrm>
      </p:grpSpPr>
      <p:sp>
        <p:nvSpPr>
          <p:cNvPr id="1126" name="Google Shape;1126;p40"/>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b="1" dirty="0">
                <a:latin typeface="Share Tech" panose="00000500000000000000" pitchFamily="2" charset="0"/>
              </a:rPr>
              <a:t>THANKS!</a:t>
            </a:r>
            <a:endParaRPr sz="3200" b="1" dirty="0">
              <a:latin typeface="Share Tech" panose="00000500000000000000" pitchFamily="2" charset="0"/>
            </a:endParaRPr>
          </a:p>
        </p:txBody>
      </p:sp>
      <p:sp>
        <p:nvSpPr>
          <p:cNvPr id="1127" name="Google Shape;1127;p40"/>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a:latin typeface="Avenir Next LT Pro" panose="020B0504020202020204" pitchFamily="34" charset="0"/>
              </a:rPr>
              <a:t>Does anyone have any question?</a:t>
            </a:r>
            <a:endParaRPr sz="1200" dirty="0">
              <a:latin typeface="Avenir Next LT Pro" panose="020B0504020202020204" pitchFamily="34" charset="0"/>
            </a:endParaRPr>
          </a:p>
          <a:p>
            <a:pPr marL="0" lvl="0" indent="0" algn="l" rtl="0">
              <a:spcBef>
                <a:spcPts val="0"/>
              </a:spcBef>
              <a:spcAft>
                <a:spcPts val="0"/>
              </a:spcAft>
              <a:buNone/>
            </a:pPr>
            <a:endParaRPr sz="1200" dirty="0"/>
          </a:p>
          <a:p>
            <a:pPr marL="0" lvl="0" indent="0" algn="l" rtl="0">
              <a:spcBef>
                <a:spcPts val="0"/>
              </a:spcBef>
              <a:spcAft>
                <a:spcPts val="0"/>
              </a:spcAft>
              <a:buNone/>
            </a:pPr>
            <a:r>
              <a:rPr lang="es" sz="1200" dirty="0">
                <a:uFill>
                  <a:noFill/>
                </a:uFill>
                <a:hlinkClick r:id="rId3"/>
              </a:rPr>
              <a:t>addyouremail@freepik.com</a:t>
            </a:r>
            <a:endParaRPr sz="1200" dirty="0"/>
          </a:p>
          <a:p>
            <a:pPr marL="0" lvl="0" indent="0" algn="l" rtl="0">
              <a:spcBef>
                <a:spcPts val="0"/>
              </a:spcBef>
              <a:spcAft>
                <a:spcPts val="0"/>
              </a:spcAft>
              <a:buNone/>
            </a:pPr>
            <a:r>
              <a:rPr lang="es" sz="1200" dirty="0">
                <a:latin typeface="Avenir Next LT Pro" panose="020B0504020202020204" pitchFamily="34" charset="0"/>
              </a:rPr>
              <a:t>+91 620 421 838</a:t>
            </a:r>
            <a:endParaRPr sz="1200" dirty="0">
              <a:latin typeface="Avenir Next LT Pro" panose="020B0504020202020204" pitchFamily="34" charset="0"/>
            </a:endParaRPr>
          </a:p>
          <a:p>
            <a:pPr marL="0" lvl="0" indent="0" algn="l" rtl="0">
              <a:spcBef>
                <a:spcPts val="0"/>
              </a:spcBef>
              <a:spcAft>
                <a:spcPts val="0"/>
              </a:spcAft>
              <a:buNone/>
            </a:pPr>
            <a:r>
              <a:rPr lang="es" sz="1200" dirty="0">
                <a:latin typeface="Avenir Next LT Pro" panose="020B0504020202020204" pitchFamily="34" charset="0"/>
              </a:rPr>
              <a:t>yourcompany.com</a:t>
            </a:r>
            <a:endParaRPr sz="1200" dirty="0">
              <a:latin typeface="Avenir Next LT Pro" panose="020B0504020202020204" pitchFamily="34" charset="0"/>
            </a:endParaRPr>
          </a:p>
        </p:txBody>
      </p:sp>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40"/>
          <p:cNvGrpSpPr/>
          <p:nvPr/>
        </p:nvGrpSpPr>
        <p:grpSpPr>
          <a:xfrm>
            <a:off x="4077226" y="3526070"/>
            <a:ext cx="137636" cy="137629"/>
            <a:chOff x="266768" y="1721375"/>
            <a:chExt cx="397907" cy="397887"/>
          </a:xfrm>
        </p:grpSpPr>
        <p:sp>
          <p:nvSpPr>
            <p:cNvPr id="1270" name="Google Shape;1270;p4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40"/>
          <p:cNvGrpSpPr/>
          <p:nvPr/>
        </p:nvGrpSpPr>
        <p:grpSpPr>
          <a:xfrm>
            <a:off x="4268945" y="3526070"/>
            <a:ext cx="137622" cy="137629"/>
            <a:chOff x="864491" y="1723250"/>
            <a:chExt cx="397866" cy="397887"/>
          </a:xfrm>
        </p:grpSpPr>
        <p:sp>
          <p:nvSpPr>
            <p:cNvPr id="1273" name="Google Shape;1273;p4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40"/>
          <p:cNvSpPr/>
          <p:nvPr/>
        </p:nvSpPr>
        <p:spPr>
          <a:xfrm>
            <a:off x="4460678" y="3526139"/>
            <a:ext cx="168752" cy="13763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41"/>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dirty="0">
                <a:latin typeface="Share Tech" panose="00000500000000000000" pitchFamily="2" charset="0"/>
              </a:rPr>
              <a:t>CREDITS</a:t>
            </a:r>
            <a:endParaRPr dirty="0">
              <a:latin typeface="Share Tech" panose="00000500000000000000" pitchFamily="2" charset="0"/>
            </a:endParaRPr>
          </a:p>
        </p:txBody>
      </p:sp>
      <p:sp>
        <p:nvSpPr>
          <p:cNvPr id="1282" name="Google Shape;1282;p41"/>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Clr>
                <a:schemeClr val="dk1"/>
              </a:buClr>
              <a:buSzPts val="1100"/>
              <a:buFont typeface="Arial"/>
              <a:buNone/>
            </a:pPr>
            <a:r>
              <a:rPr lang="es" sz="1200" dirty="0">
                <a:solidFill>
                  <a:schemeClr val="dk1"/>
                </a:solidFill>
                <a:latin typeface="Avenir Next LT Pro" panose="020B0504020202020204" pitchFamily="34" charset="0"/>
              </a:rPr>
              <a:t>This is where you give credit to the ones who are part of this project.</a:t>
            </a:r>
            <a:endParaRPr sz="1200" dirty="0">
              <a:solidFill>
                <a:schemeClr val="dk1"/>
              </a:solidFill>
              <a:latin typeface="Avenir Next LT Pro" panose="020B0504020202020204" pitchFamily="34" charset="0"/>
            </a:endParaRPr>
          </a:p>
          <a:p>
            <a:pPr marL="241300" lvl="0" indent="0" algn="l" rtl="0">
              <a:spcBef>
                <a:spcPts val="300"/>
              </a:spcBef>
              <a:spcAft>
                <a:spcPts val="0"/>
              </a:spcAft>
              <a:buClr>
                <a:schemeClr val="dk1"/>
              </a:buClr>
              <a:buSzPts val="1100"/>
              <a:buFont typeface="Arial"/>
              <a:buNone/>
            </a:pPr>
            <a:endParaRPr sz="1200" dirty="0">
              <a:solidFill>
                <a:schemeClr val="dk1"/>
              </a:solidFill>
              <a:latin typeface="Avenir Next LT Pro" panose="020B0504020202020204" pitchFamily="34" charset="0"/>
            </a:endParaRPr>
          </a:p>
          <a:p>
            <a:pPr marL="241300" lvl="0" indent="-190500" algn="l" rtl="0">
              <a:spcBef>
                <a:spcPts val="30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Presentation template by </a:t>
            </a:r>
            <a:r>
              <a:rPr lang="es" sz="1200" dirty="0">
                <a:solidFill>
                  <a:schemeClr val="dk1"/>
                </a:solidFill>
                <a:uFill>
                  <a:noFill/>
                </a:uFill>
                <a:latin typeface="Avenir Next LT Pro" panose="020B0504020202020204" pitchFamily="34" charset="0"/>
                <a:hlinkClick r:id="rId3">
                  <a:extLst>
                    <a:ext uri="{A12FA001-AC4F-418D-AE19-62706E023703}">
                      <ahyp:hlinkClr xmlns:ahyp="http://schemas.microsoft.com/office/drawing/2018/hyperlinkcolor" val="tx"/>
                    </a:ext>
                  </a:extLst>
                </a:hlinkClick>
              </a:rPr>
              <a:t>Slidesgo</a:t>
            </a:r>
            <a:endParaRPr sz="1200" dirty="0">
              <a:solidFill>
                <a:schemeClr val="dk1"/>
              </a:solidFill>
              <a:latin typeface="Avenir Next LT Pro" panose="020B0504020202020204" pitchFamily="34" charset="0"/>
            </a:endParaRPr>
          </a:p>
          <a:p>
            <a:pPr marL="241300" lvl="0" indent="-190500" algn="l" rtl="0">
              <a:spcBef>
                <a:spcPts val="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Icons by </a:t>
            </a:r>
            <a:r>
              <a:rPr lang="es" sz="1200" dirty="0">
                <a:solidFill>
                  <a:schemeClr val="dk1"/>
                </a:solidFill>
                <a:uFill>
                  <a:noFill/>
                </a:uFill>
                <a:latin typeface="Avenir Next LT Pro" panose="020B0504020202020204" pitchFamily="34" charset="0"/>
                <a:hlinkClick r:id="rId4">
                  <a:extLst>
                    <a:ext uri="{A12FA001-AC4F-418D-AE19-62706E023703}">
                      <ahyp:hlinkClr xmlns:ahyp="http://schemas.microsoft.com/office/drawing/2018/hyperlinkcolor" val="tx"/>
                    </a:ext>
                  </a:extLst>
                </a:hlinkClick>
              </a:rPr>
              <a:t>Flaticon</a:t>
            </a:r>
            <a:endParaRPr sz="1200" dirty="0">
              <a:solidFill>
                <a:schemeClr val="dk1"/>
              </a:solidFill>
              <a:latin typeface="Avenir Next LT Pro" panose="020B0504020202020204" pitchFamily="34" charset="0"/>
            </a:endParaRPr>
          </a:p>
          <a:p>
            <a:pPr marL="241300" lvl="0" indent="-190500" algn="l" rtl="0">
              <a:spcBef>
                <a:spcPts val="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Infographics by </a:t>
            </a:r>
            <a:r>
              <a:rPr lang="es" sz="1200" dirty="0">
                <a:solidFill>
                  <a:schemeClr val="dk1"/>
                </a:solidFill>
                <a:uFill>
                  <a:noFill/>
                </a:uFill>
                <a:latin typeface="Avenir Next LT Pro" panose="020B0504020202020204" pitchFamily="34" charset="0"/>
                <a:hlinkClick r:id="rId5">
                  <a:extLst>
                    <a:ext uri="{A12FA001-AC4F-418D-AE19-62706E023703}">
                      <ahyp:hlinkClr xmlns:ahyp="http://schemas.microsoft.com/office/drawing/2018/hyperlinkcolor" val="tx"/>
                    </a:ext>
                  </a:extLst>
                </a:hlinkClick>
              </a:rPr>
              <a:t>Freepik</a:t>
            </a:r>
            <a:endParaRPr sz="1200" dirty="0">
              <a:solidFill>
                <a:schemeClr val="dk1"/>
              </a:solidFill>
              <a:latin typeface="Avenir Next LT Pro" panose="020B0504020202020204" pitchFamily="34" charset="0"/>
            </a:endParaRPr>
          </a:p>
          <a:p>
            <a:pPr marL="241300" lvl="0" indent="-190500" algn="l" rtl="0">
              <a:spcBef>
                <a:spcPts val="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Images created by Freepik</a:t>
            </a:r>
            <a:endParaRPr sz="1200" dirty="0">
              <a:solidFill>
                <a:schemeClr val="dk1"/>
              </a:solidFill>
              <a:latin typeface="Avenir Next LT Pro" panose="020B0504020202020204" pitchFamily="34" charset="0"/>
            </a:endParaRPr>
          </a:p>
          <a:p>
            <a:pPr marL="241300" lvl="0" indent="-190500" algn="l" rtl="0">
              <a:spcBef>
                <a:spcPts val="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Author introduction slide photo created by Freepik</a:t>
            </a:r>
            <a:endParaRPr sz="1200" dirty="0">
              <a:solidFill>
                <a:schemeClr val="dk1"/>
              </a:solidFill>
              <a:latin typeface="Avenir Next LT Pro" panose="020B0504020202020204" pitchFamily="34" charset="0"/>
            </a:endParaRPr>
          </a:p>
          <a:p>
            <a:pPr marL="241300" lvl="0" indent="-190500" algn="l" rtl="0">
              <a:spcBef>
                <a:spcPts val="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Text &amp; Image slide photo created by Freepik</a:t>
            </a:r>
            <a:endParaRPr sz="1200" dirty="0">
              <a:solidFill>
                <a:schemeClr val="dk1"/>
              </a:solidFill>
              <a:latin typeface="Avenir Next LT Pro" panose="020B0504020202020204" pitchFamily="34" charset="0"/>
            </a:endParaRPr>
          </a:p>
          <a:p>
            <a:pPr marL="0" lvl="0" indent="0" algn="l" rtl="0">
              <a:spcBef>
                <a:spcPts val="0"/>
              </a:spcBef>
              <a:spcAft>
                <a:spcPts val="1600"/>
              </a:spcAft>
              <a:buNone/>
            </a:pPr>
            <a:endParaRPr dirty="0">
              <a:solidFill>
                <a:schemeClr val="dk1"/>
              </a:solidFill>
              <a:latin typeface="Avenir Next LT Pro" panose="020B0504020202020204"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48FFD5"/>
        </a:solidFill>
        <a:effectLst/>
      </p:bgPr>
    </p:bg>
    <p:spTree>
      <p:nvGrpSpPr>
        <p:cNvPr id="1" name="Shape 1286"/>
        <p:cNvGrpSpPr/>
        <p:nvPr/>
      </p:nvGrpSpPr>
      <p:grpSpPr>
        <a:xfrm>
          <a:off x="0" y="0"/>
          <a:ext cx="0" cy="0"/>
          <a:chOff x="0" y="0"/>
          <a:chExt cx="0" cy="0"/>
        </a:xfrm>
      </p:grpSpPr>
      <p:sp>
        <p:nvSpPr>
          <p:cNvPr id="1287" name="Google Shape;1287;p42"/>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dirty="0">
                <a:latin typeface="Share Tech" panose="00000500000000000000" pitchFamily="2" charset="0"/>
              </a:rPr>
              <a:t>RESOURCES</a:t>
            </a:r>
            <a:endParaRPr dirty="0">
              <a:latin typeface="Share Tech" panose="00000500000000000000" pitchFamily="2" charset="0"/>
            </a:endParaRPr>
          </a:p>
        </p:txBody>
      </p:sp>
      <p:sp>
        <p:nvSpPr>
          <p:cNvPr id="1288" name="Google Shape;1288;p42"/>
          <p:cNvSpPr txBox="1">
            <a:spLocks noGrp="1"/>
          </p:cNvSpPr>
          <p:nvPr>
            <p:ph type="body" idx="1"/>
          </p:nvPr>
        </p:nvSpPr>
        <p:spPr>
          <a:xfrm>
            <a:off x="810000" y="1630550"/>
            <a:ext cx="8520600" cy="3416400"/>
          </a:xfrm>
          <a:prstGeom prst="rect">
            <a:avLst/>
          </a:prstGeom>
          <a:noFill/>
        </p:spPr>
        <p:txBody>
          <a:bodyPr spcFirstLastPara="1" wrap="square" lIns="91425" tIns="91425" rIns="91425" bIns="91425" anchor="t" anchorCtr="0">
            <a:noAutofit/>
          </a:bodyPr>
          <a:lstStyle/>
          <a:p>
            <a:pPr marL="0" lvl="0" indent="0" algn="l" rtl="0">
              <a:lnSpc>
                <a:spcPct val="100000"/>
              </a:lnSpc>
              <a:spcBef>
                <a:spcPts val="300"/>
              </a:spcBef>
              <a:spcAft>
                <a:spcPts val="0"/>
              </a:spcAft>
              <a:buNone/>
            </a:pPr>
            <a:r>
              <a:rPr lang="es" sz="1200" dirty="0">
                <a:solidFill>
                  <a:srgbClr val="1EFFC1"/>
                </a:solidFill>
                <a:latin typeface="Avenir Next LT Pro" panose="020B0504020202020204" pitchFamily="34" charset="0"/>
              </a:rPr>
              <a:t>Did you like the resources on this template? Get them for free at our other websites.</a:t>
            </a:r>
            <a:endParaRPr sz="1200" dirty="0">
              <a:solidFill>
                <a:srgbClr val="1EFFC1"/>
              </a:solidFill>
              <a:latin typeface="Avenir Next LT Pro" panose="020B0504020202020204" pitchFamily="34" charset="0"/>
            </a:endParaRPr>
          </a:p>
          <a:p>
            <a:pPr marL="0" lvl="0" indent="0" algn="l" rtl="0">
              <a:lnSpc>
                <a:spcPct val="100000"/>
              </a:lnSpc>
              <a:spcBef>
                <a:spcPts val="300"/>
              </a:spcBef>
              <a:spcAft>
                <a:spcPts val="0"/>
              </a:spcAft>
              <a:buNone/>
            </a:pPr>
            <a:endParaRPr sz="1200" dirty="0">
              <a:solidFill>
                <a:srgbClr val="1EFFC1"/>
              </a:solidFill>
              <a:latin typeface="Avenir Next LT Pro" panose="020B0504020202020204" pitchFamily="34" charset="0"/>
            </a:endParaRPr>
          </a:p>
          <a:p>
            <a:pPr marL="0" lvl="0" indent="0" algn="l" rtl="0">
              <a:spcBef>
                <a:spcPts val="0"/>
              </a:spcBef>
              <a:spcAft>
                <a:spcPts val="0"/>
              </a:spcAft>
              <a:buNone/>
            </a:pPr>
            <a:r>
              <a:rPr lang="es" sz="1200" dirty="0">
                <a:latin typeface="Avenir Next LT Pro" panose="020B0504020202020204" pitchFamily="34" charset="0"/>
              </a:rPr>
              <a:t>PHOTOS</a:t>
            </a:r>
            <a:endParaRPr sz="1200" dirty="0">
              <a:latin typeface="Avenir Next LT Pro" panose="020B0504020202020204" pitchFamily="34" charset="0"/>
            </a:endParaRPr>
          </a:p>
          <a:p>
            <a:pPr marL="457200" lvl="0" indent="-279400" algn="l" rtl="0">
              <a:spcBef>
                <a:spcPts val="1600"/>
              </a:spcBef>
              <a:spcAft>
                <a:spcPts val="0"/>
              </a:spcAft>
              <a:buSzPts val="800"/>
              <a:buChar char="●"/>
            </a:pPr>
            <a:r>
              <a:rPr lang="es" sz="1200" dirty="0">
                <a:uFill>
                  <a:noFill/>
                </a:uFill>
                <a:latin typeface="Avenir Next LT Pro" panose="020B0504020202020204" pitchFamily="34" charset="0"/>
                <a:hlinkClick r:id="rId3"/>
              </a:rPr>
              <a:t>Young businessman with hands in his pocket talking on mobile phone</a:t>
            </a:r>
            <a:endParaRPr sz="1200" dirty="0">
              <a:latin typeface="Avenir Next LT Pro" panose="020B0504020202020204" pitchFamily="34" charset="0"/>
            </a:endParaRPr>
          </a:p>
          <a:p>
            <a:pPr marL="457200" lvl="0" indent="-279400" algn="l" rtl="0">
              <a:spcBef>
                <a:spcPts val="0"/>
              </a:spcBef>
              <a:spcAft>
                <a:spcPts val="0"/>
              </a:spcAft>
              <a:buSzPts val="800"/>
              <a:buChar char="●"/>
            </a:pPr>
            <a:r>
              <a:rPr lang="es" sz="1200" dirty="0">
                <a:uFill>
                  <a:noFill/>
                </a:uFill>
                <a:latin typeface="Avenir Next LT Pro" panose="020B0504020202020204" pitchFamily="34" charset="0"/>
                <a:hlinkClick r:id="rId4"/>
              </a:rPr>
              <a:t>Smiling ethnic woman with gray laptop</a:t>
            </a:r>
            <a:endParaRPr sz="1200" dirty="0">
              <a:latin typeface="Avenir Next LT Pro" panose="020B0504020202020204" pitchFamily="34" charset="0"/>
            </a:endParaRPr>
          </a:p>
          <a:p>
            <a:pPr marL="457200" lvl="0" indent="-279400" algn="l" rtl="0">
              <a:spcBef>
                <a:spcPts val="0"/>
              </a:spcBef>
              <a:spcAft>
                <a:spcPts val="0"/>
              </a:spcAft>
              <a:buSzPts val="800"/>
              <a:buChar char="●"/>
            </a:pPr>
            <a:r>
              <a:rPr lang="es" sz="1200" dirty="0">
                <a:uFill>
                  <a:noFill/>
                </a:uFill>
                <a:latin typeface="Avenir Next LT Pro" panose="020B0504020202020204" pitchFamily="34" charset="0"/>
                <a:hlinkClick r:id="rId5"/>
              </a:rPr>
              <a:t>Smiling young man busy in texting message to someon</a:t>
            </a:r>
            <a:r>
              <a:rPr lang="es" sz="1200" dirty="0">
                <a:latin typeface="Avenir Next LT Pro" panose="020B0504020202020204" pitchFamily="34" charset="0"/>
              </a:rPr>
              <a:t>e</a:t>
            </a:r>
            <a:endParaRPr sz="1200" dirty="0">
              <a:latin typeface="Avenir Next LT Pro" panose="020B0504020202020204" pitchFamily="34" charset="0"/>
            </a:endParaRPr>
          </a:p>
          <a:p>
            <a:pPr marL="0" lvl="0" indent="0" algn="l" rtl="0">
              <a:lnSpc>
                <a:spcPct val="100000"/>
              </a:lnSpc>
              <a:spcBef>
                <a:spcPts val="1600"/>
              </a:spcBef>
              <a:spcAft>
                <a:spcPts val="0"/>
              </a:spcAft>
              <a:buNone/>
            </a:pPr>
            <a:r>
              <a:rPr lang="es" sz="1200" dirty="0">
                <a:latin typeface="Avenir Next LT Pro" panose="020B0504020202020204" pitchFamily="34" charset="0"/>
              </a:rPr>
              <a:t>VECTORS</a:t>
            </a:r>
            <a:endParaRPr sz="1200" dirty="0">
              <a:latin typeface="Avenir Next LT Pro" panose="020B0504020202020204" pitchFamily="34" charset="0"/>
            </a:endParaRPr>
          </a:p>
          <a:p>
            <a:pPr marL="0" lvl="0" indent="0" algn="l" rtl="0">
              <a:lnSpc>
                <a:spcPct val="100000"/>
              </a:lnSpc>
              <a:spcBef>
                <a:spcPts val="0"/>
              </a:spcBef>
              <a:spcAft>
                <a:spcPts val="0"/>
              </a:spcAft>
              <a:buNone/>
            </a:pPr>
            <a:endParaRPr sz="1200" dirty="0">
              <a:latin typeface="Avenir Next LT Pro" panose="020B0504020202020204" pitchFamily="34" charset="0"/>
            </a:endParaRPr>
          </a:p>
          <a:p>
            <a:pPr marL="457200" lvl="0" indent="-279400" algn="l" rtl="0">
              <a:lnSpc>
                <a:spcPct val="100000"/>
              </a:lnSpc>
              <a:spcBef>
                <a:spcPts val="0"/>
              </a:spcBef>
              <a:spcAft>
                <a:spcPts val="0"/>
              </a:spcAft>
              <a:buSzPts val="800"/>
              <a:buChar char="●"/>
            </a:pPr>
            <a:r>
              <a:rPr lang="es" sz="1200" dirty="0">
                <a:uFill>
                  <a:noFill/>
                </a:uFill>
                <a:latin typeface="Avenir Next LT Pro" panose="020B0504020202020204" pitchFamily="34" charset="0"/>
                <a:hlinkClick r:id="rId6"/>
              </a:rPr>
              <a:t>Flat computer engineering concept</a:t>
            </a:r>
            <a:endParaRPr sz="1200" dirty="0">
              <a:latin typeface="Avenir Next LT Pro" panose="020B0504020202020204" pitchFamily="34" charset="0"/>
            </a:endParaRPr>
          </a:p>
          <a:p>
            <a:pPr marL="457200" lvl="0" indent="-279400" algn="l" rtl="0">
              <a:lnSpc>
                <a:spcPct val="100000"/>
              </a:lnSpc>
              <a:spcBef>
                <a:spcPts val="0"/>
              </a:spcBef>
              <a:spcAft>
                <a:spcPts val="0"/>
              </a:spcAft>
              <a:buSzPts val="800"/>
              <a:buChar char="●"/>
            </a:pPr>
            <a:r>
              <a:rPr lang="es" sz="1200" dirty="0">
                <a:uFill>
                  <a:noFill/>
                </a:uFill>
                <a:latin typeface="Avenir Next LT Pro" panose="020B0504020202020204" pitchFamily="34" charset="0"/>
                <a:hlinkClick r:id="rId7"/>
              </a:rPr>
              <a:t>Circuit of user experience</a:t>
            </a:r>
            <a:endParaRPr sz="1200" dirty="0">
              <a:latin typeface="Avenir Next LT Pro" panose="020B0504020202020204" pitchFamily="34" charset="0"/>
            </a:endParaRPr>
          </a:p>
          <a:p>
            <a:pPr marL="457200" lvl="0" indent="-279400" algn="l" rtl="0">
              <a:lnSpc>
                <a:spcPct val="100000"/>
              </a:lnSpc>
              <a:spcBef>
                <a:spcPts val="0"/>
              </a:spcBef>
              <a:spcAft>
                <a:spcPts val="0"/>
              </a:spcAft>
              <a:buSzPts val="800"/>
              <a:buChar char="●"/>
            </a:pPr>
            <a:r>
              <a:rPr lang="es" sz="1200" dirty="0">
                <a:uFill>
                  <a:noFill/>
                </a:uFill>
                <a:latin typeface="Avenir Next LT Pro" panose="020B0504020202020204" pitchFamily="34" charset="0"/>
                <a:hlinkClick r:id="rId8"/>
              </a:rPr>
              <a:t>Timeline infographic</a:t>
            </a:r>
            <a:endParaRPr sz="1200" dirty="0">
              <a:latin typeface="Avenir Next LT Pro" panose="020B0504020202020204"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2"/>
        <p:cNvGrpSpPr/>
        <p:nvPr/>
      </p:nvGrpSpPr>
      <p:grpSpPr>
        <a:xfrm>
          <a:off x="0" y="0"/>
          <a:ext cx="0" cy="0"/>
          <a:chOff x="0" y="0"/>
          <a:chExt cx="0" cy="0"/>
        </a:xfrm>
      </p:grpSpPr>
      <p:sp>
        <p:nvSpPr>
          <p:cNvPr id="1293" name="Google Shape;1293;p4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sz="3200" dirty="0">
                <a:solidFill>
                  <a:srgbClr val="FFFFFF"/>
                </a:solidFill>
                <a:latin typeface="Share Tech" panose="00000500000000000000" pitchFamily="2" charset="0"/>
                <a:ea typeface="Arial"/>
                <a:cs typeface="Arial"/>
                <a:sym typeface="Arial"/>
              </a:rPr>
              <a:t>Instructions for use</a:t>
            </a:r>
            <a:endParaRPr sz="3200" dirty="0">
              <a:solidFill>
                <a:srgbClr val="FFFFFF"/>
              </a:solidFill>
              <a:latin typeface="Share Tech" panose="00000500000000000000" pitchFamily="2" charset="0"/>
              <a:ea typeface="Arial"/>
              <a:cs typeface="Arial"/>
              <a:sym typeface="Arial"/>
            </a:endParaRPr>
          </a:p>
        </p:txBody>
      </p:sp>
      <p:sp>
        <p:nvSpPr>
          <p:cNvPr id="1294" name="Google Shape;1294;p43"/>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s" sz="1200" dirty="0">
                <a:solidFill>
                  <a:srgbClr val="FFFFFF"/>
                </a:solidFill>
                <a:latin typeface="Avenir Next LT Pro" panose="020B0504020202020204" pitchFamily="34" charset="0"/>
                <a:ea typeface="Arial"/>
                <a:cs typeface="Arial"/>
                <a:sym typeface="Arial"/>
              </a:rPr>
              <a:t>In order to use this template, you must credit </a:t>
            </a:r>
            <a:r>
              <a:rPr lang="es" sz="1200" b="1" u="sng" dirty="0">
                <a:solidFill>
                  <a:srgbClr val="869FB2"/>
                </a:solidFill>
                <a:latin typeface="Avenir Next LT Pro" panose="020B0504020202020204" pitchFamily="34" charset="0"/>
                <a:ea typeface="Arial"/>
                <a:cs typeface="Arial"/>
                <a:sym typeface="Arial"/>
              </a:rPr>
              <a:t>S</a:t>
            </a:r>
            <a:r>
              <a:rPr lang="es" sz="1200" b="1" u="sng" dirty="0">
                <a:solidFill>
                  <a:srgbClr val="869FB2"/>
                </a:solidFill>
                <a:latin typeface="Avenir Next LT Pro" panose="020B0504020202020204" pitchFamily="34" charset="0"/>
                <a:ea typeface="Arial"/>
                <a:cs typeface="Arial"/>
                <a:sym typeface="Arial"/>
                <a:hlinkClick r:id="rId3">
                  <a:extLst>
                    <a:ext uri="{A12FA001-AC4F-418D-AE19-62706E023703}">
                      <ahyp:hlinkClr xmlns:ahyp="http://schemas.microsoft.com/office/drawing/2018/hyperlinkcolor" val="tx"/>
                    </a:ext>
                  </a:extLst>
                </a:hlinkClick>
              </a:rPr>
              <a:t>lidesgo</a:t>
            </a:r>
            <a:r>
              <a:rPr lang="es" sz="1200" dirty="0">
                <a:solidFill>
                  <a:srgbClr val="435D74"/>
                </a:solidFill>
                <a:latin typeface="Avenir Next LT Pro" panose="020B0504020202020204" pitchFamily="34" charset="0"/>
                <a:ea typeface="Arial"/>
                <a:cs typeface="Arial"/>
                <a:sym typeface="Arial"/>
              </a:rPr>
              <a:t> </a:t>
            </a:r>
            <a:r>
              <a:rPr lang="es" sz="1200" dirty="0">
                <a:solidFill>
                  <a:srgbClr val="FFFFFF"/>
                </a:solidFill>
                <a:latin typeface="Avenir Next LT Pro" panose="020B0504020202020204" pitchFamily="34" charset="0"/>
                <a:ea typeface="Arial"/>
                <a:cs typeface="Arial"/>
                <a:sym typeface="Arial"/>
              </a:rPr>
              <a:t>by keeping the </a:t>
            </a:r>
            <a:r>
              <a:rPr lang="es" sz="1200" u="sng" dirty="0">
                <a:solidFill>
                  <a:schemeClr val="lt1"/>
                </a:solidFill>
                <a:latin typeface="Avenir Next LT Pro" panose="020B0504020202020204" pitchFamily="34" charset="0"/>
                <a:ea typeface="Arial"/>
                <a:cs typeface="Arial"/>
                <a:sym typeface="Arial"/>
                <a:hlinkClick r:id="rId4" action="ppaction://hlinksldjump">
                  <a:extLst>
                    <a:ext uri="{A12FA001-AC4F-418D-AE19-62706E023703}">
                      <ahyp:hlinkClr xmlns:ahyp="http://schemas.microsoft.com/office/drawing/2018/hyperlinkcolor" val="tx"/>
                    </a:ext>
                  </a:extLst>
                </a:hlinkClick>
              </a:rPr>
              <a:t>Thanks </a:t>
            </a:r>
            <a:r>
              <a:rPr lang="es" sz="1200" dirty="0">
                <a:solidFill>
                  <a:srgbClr val="FFFFFF"/>
                </a:solidFill>
                <a:latin typeface="Avenir Next LT Pro" panose="020B0504020202020204" pitchFamily="34" charset="0"/>
                <a:ea typeface="Arial"/>
                <a:cs typeface="Arial"/>
                <a:sym typeface="Arial"/>
              </a:rPr>
              <a:t>slide.</a:t>
            </a:r>
            <a:endParaRPr sz="1200" dirty="0">
              <a:solidFill>
                <a:srgbClr val="FFFFFF"/>
              </a:solidFill>
              <a:latin typeface="Avenir Next LT Pro" panose="020B0504020202020204" pitchFamily="34" charset="0"/>
              <a:ea typeface="Arial"/>
              <a:cs typeface="Arial"/>
              <a:sym typeface="Arial"/>
            </a:endParaRPr>
          </a:p>
          <a:p>
            <a:pPr marL="0" marR="0" lvl="0" indent="0" algn="l" rtl="0">
              <a:lnSpc>
                <a:spcPct val="115000"/>
              </a:lnSpc>
              <a:spcBef>
                <a:spcPts val="1400"/>
              </a:spcBef>
              <a:spcAft>
                <a:spcPts val="0"/>
              </a:spcAft>
              <a:buNone/>
            </a:pPr>
            <a:r>
              <a:rPr lang="es" sz="1200" b="1" dirty="0">
                <a:solidFill>
                  <a:srgbClr val="869FB2"/>
                </a:solidFill>
                <a:latin typeface="Avenir Next LT Pro" panose="020B0504020202020204" pitchFamily="34" charset="0"/>
                <a:ea typeface="Arial"/>
                <a:cs typeface="Arial"/>
                <a:sym typeface="Arial"/>
              </a:rPr>
              <a:t>You are allowed to:</a:t>
            </a:r>
            <a:endParaRPr sz="1200" b="1" dirty="0">
              <a:solidFill>
                <a:srgbClr val="869FB2"/>
              </a:solidFill>
              <a:latin typeface="Avenir Next LT Pro" panose="020B0504020202020204" pitchFamily="34" charset="0"/>
              <a:ea typeface="Arial"/>
              <a:cs typeface="Arial"/>
              <a:sym typeface="Arial"/>
            </a:endParaRPr>
          </a:p>
          <a:p>
            <a:pPr marL="0" lvl="0" indent="0" algn="l" rtl="0">
              <a:lnSpc>
                <a:spcPct val="115000"/>
              </a:lnSpc>
              <a:spcBef>
                <a:spcPts val="400"/>
              </a:spcBef>
              <a:spcAft>
                <a:spcPts val="0"/>
              </a:spcAft>
              <a:buNone/>
            </a:pPr>
            <a:r>
              <a:rPr lang="es" sz="1200" dirty="0">
                <a:solidFill>
                  <a:srgbClr val="FFFFFF"/>
                </a:solidFill>
                <a:latin typeface="Avenir Next LT Pro" panose="020B0504020202020204" pitchFamily="34" charset="0"/>
                <a:ea typeface="Arial"/>
                <a:cs typeface="Arial"/>
                <a:sym typeface="Arial"/>
              </a:rPr>
              <a:t>- Modify this template.</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 Use it for both personal and commercial projects.</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1400"/>
              </a:spcBef>
              <a:spcAft>
                <a:spcPts val="0"/>
              </a:spcAft>
              <a:buNone/>
            </a:pPr>
            <a:r>
              <a:rPr lang="es" sz="1200" b="1" dirty="0">
                <a:solidFill>
                  <a:srgbClr val="869FB2"/>
                </a:solidFill>
                <a:latin typeface="Avenir Next LT Pro" panose="020B0504020202020204" pitchFamily="34" charset="0"/>
                <a:ea typeface="Arial"/>
                <a:cs typeface="Arial"/>
                <a:sym typeface="Arial"/>
              </a:rPr>
              <a:t>You are not allowed to:</a:t>
            </a:r>
            <a:endParaRPr sz="1200" b="1" dirty="0">
              <a:solidFill>
                <a:srgbClr val="869FB2"/>
              </a:solidFill>
              <a:latin typeface="Avenir Next LT Pro" panose="020B0504020202020204" pitchFamily="34" charset="0"/>
              <a:ea typeface="Arial"/>
              <a:cs typeface="Arial"/>
              <a:sym typeface="Arial"/>
            </a:endParaRPr>
          </a:p>
          <a:p>
            <a:pPr marL="0" lvl="0" indent="0" algn="l" rtl="0">
              <a:lnSpc>
                <a:spcPct val="115000"/>
              </a:lnSpc>
              <a:spcBef>
                <a:spcPts val="400"/>
              </a:spcBef>
              <a:spcAft>
                <a:spcPts val="0"/>
              </a:spcAft>
              <a:buNone/>
            </a:pPr>
            <a:r>
              <a:rPr lang="es" sz="1200" dirty="0">
                <a:solidFill>
                  <a:srgbClr val="FFFFFF"/>
                </a:solidFill>
                <a:latin typeface="Avenir Next LT Pro" panose="020B0504020202020204" pitchFamily="34" charset="0"/>
                <a:ea typeface="Arial"/>
                <a:cs typeface="Arial"/>
                <a:sym typeface="Arial"/>
              </a:rPr>
              <a:t>- Sublicense, sell or rent any of Slidesgo Content (or a modified version of Slidesgo Content).</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 Distribute Slidesgo Content unless it has been expressly authorized by Slidesgo.</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 Include Slidesgo Content in an online or offline database or file.</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 Offer Slidesgo templates (or modified versions of Slidesgo templates) for download.</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 Acquire the copyright of Slidesgo Content.</a:t>
            </a:r>
            <a:endParaRPr sz="1200" dirty="0">
              <a:solidFill>
                <a:srgbClr val="FFFFFF"/>
              </a:solidFill>
              <a:latin typeface="Avenir Next LT Pro" panose="020B0504020202020204" pitchFamily="34" charset="0"/>
              <a:ea typeface="Arial"/>
              <a:cs typeface="Arial"/>
              <a:sym typeface="Arial"/>
            </a:endParaRPr>
          </a:p>
          <a:p>
            <a:pPr marL="0" lvl="0" indent="0" algn="ctr" rtl="0">
              <a:spcBef>
                <a:spcPts val="0"/>
              </a:spcBef>
              <a:spcAft>
                <a:spcPts val="0"/>
              </a:spcAft>
              <a:buNone/>
            </a:pPr>
            <a:endParaRPr sz="1200" dirty="0">
              <a:solidFill>
                <a:srgbClr val="435D74"/>
              </a:solidFill>
              <a:latin typeface="Avenir Next LT Pro" panose="020B0504020202020204" pitchFamily="34" charset="0"/>
              <a:ea typeface="Arial"/>
              <a:cs typeface="Arial"/>
              <a:sym typeface="Arial"/>
            </a:endParaRPr>
          </a:p>
          <a:p>
            <a:pPr marL="0" lvl="0" indent="0" algn="ctr" rtl="0">
              <a:spcBef>
                <a:spcPts val="0"/>
              </a:spcBef>
              <a:spcAft>
                <a:spcPts val="0"/>
              </a:spcAft>
              <a:buNone/>
            </a:pPr>
            <a:endParaRPr sz="1200" dirty="0">
              <a:solidFill>
                <a:srgbClr val="435D74"/>
              </a:solidFill>
              <a:latin typeface="Avenir Next LT Pro" panose="020B0504020202020204" pitchFamily="34" charset="0"/>
              <a:ea typeface="Arial"/>
              <a:cs typeface="Arial"/>
              <a:sym typeface="Arial"/>
            </a:endParaRPr>
          </a:p>
          <a:p>
            <a:pPr marL="0" lvl="0" indent="0" algn="l" rtl="0">
              <a:spcBef>
                <a:spcPts val="0"/>
              </a:spcBef>
              <a:spcAft>
                <a:spcPts val="0"/>
              </a:spcAft>
              <a:buNone/>
            </a:pPr>
            <a:endParaRPr sz="1400" dirty="0">
              <a:solidFill>
                <a:srgbClr val="435D74"/>
              </a:solidFill>
              <a:latin typeface="Arial"/>
              <a:ea typeface="Arial"/>
              <a:cs typeface="Arial"/>
              <a:sym typeface="Arial"/>
            </a:endParaRPr>
          </a:p>
        </p:txBody>
      </p:sp>
      <p:sp>
        <p:nvSpPr>
          <p:cNvPr id="1295" name="Google Shape;1295;p43"/>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For more information about editing slides, please read our FAQs:</a:t>
            </a:r>
            <a:endParaRPr sz="1200" dirty="0">
              <a:solidFill>
                <a:srgbClr val="FFFFFF"/>
              </a:solidFill>
              <a:latin typeface="Avenir Next LT Pro" panose="020B0504020202020204" pitchFamily="34" charset="0"/>
              <a:ea typeface="Arial"/>
              <a:cs typeface="Arial"/>
              <a:sym typeface="Arial"/>
            </a:endParaRPr>
          </a:p>
          <a:p>
            <a:pPr marL="0" lvl="0" indent="0" algn="ctr" rtl="0">
              <a:spcBef>
                <a:spcPts val="0"/>
              </a:spcBef>
              <a:spcAft>
                <a:spcPts val="0"/>
              </a:spcAft>
              <a:buNone/>
            </a:pPr>
            <a:r>
              <a:rPr lang="es" sz="1200" u="sng" dirty="0">
                <a:solidFill>
                  <a:srgbClr val="869FB2"/>
                </a:solidFill>
                <a:latin typeface="Avenir Next LT Pro" panose="020B0504020202020204" pitchFamily="34" charset="0"/>
                <a:ea typeface="Arial"/>
                <a:cs typeface="Arial"/>
                <a:sym typeface="Arial"/>
                <a:hlinkClick r:id="rId5">
                  <a:extLst>
                    <a:ext uri="{A12FA001-AC4F-418D-AE19-62706E023703}">
                      <ahyp:hlinkClr xmlns:ahyp="http://schemas.microsoft.com/office/drawing/2018/hyperlinkcolor" val="tx"/>
                    </a:ext>
                  </a:extLst>
                </a:hlinkClick>
              </a:rPr>
              <a:t>https://slidesgo.com/faqs</a:t>
            </a:r>
            <a:endParaRPr sz="1200" dirty="0">
              <a:solidFill>
                <a:srgbClr val="FFFFFF"/>
              </a:solidFill>
              <a:latin typeface="Avenir Next LT Pro" panose="020B0504020202020204" pitchFamily="34" charset="0"/>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9"/>
        <p:cNvGrpSpPr/>
        <p:nvPr/>
      </p:nvGrpSpPr>
      <p:grpSpPr>
        <a:xfrm>
          <a:off x="0" y="0"/>
          <a:ext cx="0" cy="0"/>
          <a:chOff x="0" y="0"/>
          <a:chExt cx="0" cy="0"/>
        </a:xfrm>
      </p:grpSpPr>
      <p:sp>
        <p:nvSpPr>
          <p:cNvPr id="1300" name="Google Shape;1300;p4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sz="3200" dirty="0">
                <a:solidFill>
                  <a:srgbClr val="FFFFFF"/>
                </a:solidFill>
                <a:latin typeface="Share Tech" panose="00000500000000000000" pitchFamily="2" charset="0"/>
                <a:ea typeface="Arial"/>
                <a:cs typeface="Arial"/>
                <a:sym typeface="Arial"/>
              </a:rPr>
              <a:t>Fonts &amp; colors used</a:t>
            </a:r>
            <a:endParaRPr sz="3200" dirty="0">
              <a:solidFill>
                <a:srgbClr val="FFFFFF"/>
              </a:solidFill>
              <a:latin typeface="Share Tech" panose="00000500000000000000" pitchFamily="2" charset="0"/>
              <a:ea typeface="Arial"/>
              <a:cs typeface="Arial"/>
              <a:sym typeface="Arial"/>
            </a:endParaRPr>
          </a:p>
        </p:txBody>
      </p:sp>
      <p:sp>
        <p:nvSpPr>
          <p:cNvPr id="1301" name="Google Shape;1301;p44"/>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This presentation has been made using the following fonts:</a:t>
            </a:r>
            <a:endParaRPr sz="1200" dirty="0">
              <a:solidFill>
                <a:srgbClr val="FFFFFF"/>
              </a:solidFill>
              <a:latin typeface="Avenir Next LT Pro" panose="020B0504020202020204" pitchFamily="34" charset="0"/>
              <a:ea typeface="Arial"/>
              <a:cs typeface="Arial"/>
              <a:sym typeface="Arial"/>
            </a:endParaRPr>
          </a:p>
          <a:p>
            <a:pPr marL="0" lvl="0" indent="0" algn="l" rtl="0">
              <a:spcBef>
                <a:spcPts val="0"/>
              </a:spcBef>
              <a:spcAft>
                <a:spcPts val="0"/>
              </a:spcAft>
              <a:buNone/>
            </a:pPr>
            <a:endParaRPr sz="1400" dirty="0">
              <a:solidFill>
                <a:srgbClr val="435D74"/>
              </a:solidFill>
              <a:latin typeface="Arial"/>
              <a:ea typeface="Arial"/>
              <a:cs typeface="Arial"/>
              <a:sym typeface="Arial"/>
            </a:endParaRPr>
          </a:p>
        </p:txBody>
      </p:sp>
      <p:sp>
        <p:nvSpPr>
          <p:cNvPr id="1302" name="Google Shape;1302;p44"/>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1200" b="1" dirty="0">
                <a:solidFill>
                  <a:srgbClr val="EFEFEF"/>
                </a:solidFill>
                <a:latin typeface="Avenir Next LT Pro" panose="020B0504020202020204" pitchFamily="34" charset="0"/>
                <a:ea typeface="Arial"/>
                <a:cs typeface="Arial"/>
                <a:sym typeface="Arial"/>
              </a:rPr>
              <a:t>Roboto</a:t>
            </a:r>
            <a:endParaRPr sz="1200" b="1" dirty="0">
              <a:solidFill>
                <a:srgbClr val="EFEFEF"/>
              </a:solidFill>
              <a:latin typeface="Avenir Next LT Pro" panose="020B0504020202020204" pitchFamily="34" charset="0"/>
              <a:ea typeface="Arial"/>
              <a:cs typeface="Arial"/>
              <a:sym typeface="Arial"/>
            </a:endParaRPr>
          </a:p>
          <a:p>
            <a:pPr marL="0" lvl="0" indent="0" algn="ctr" rtl="0">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a:t>
            </a:r>
            <a:r>
              <a:rPr lang="es" sz="1200" dirty="0">
                <a:solidFill>
                  <a:srgbClr val="FFFFFF"/>
                </a:solidFill>
                <a:uFill>
                  <a:noFill/>
                </a:uFill>
                <a:latin typeface="Avenir Next LT Pro" panose="020B0504020202020204" pitchFamily="34" charset="0"/>
                <a:ea typeface="Arial"/>
                <a:cs typeface="Arial"/>
                <a:sym typeface="Arial"/>
                <a:hlinkClick r:id="rId3">
                  <a:extLst>
                    <a:ext uri="{A12FA001-AC4F-418D-AE19-62706E023703}">
                      <ahyp:hlinkClr xmlns:ahyp="http://schemas.microsoft.com/office/drawing/2018/hyperlinkcolor" val="tx"/>
                    </a:ext>
                  </a:extLst>
                </a:hlinkClick>
              </a:rPr>
              <a:t>https://fonts.google.com/specimen/Roboto</a:t>
            </a:r>
            <a:r>
              <a:rPr lang="es" sz="1200" dirty="0">
                <a:solidFill>
                  <a:srgbClr val="FFFFFF"/>
                </a:solidFill>
                <a:latin typeface="Avenir Next LT Pro" panose="020B0504020202020204" pitchFamily="34" charset="0"/>
                <a:ea typeface="Arial"/>
                <a:cs typeface="Arial"/>
                <a:sym typeface="Arial"/>
              </a:rPr>
              <a:t>+bold)</a:t>
            </a:r>
            <a:endParaRPr sz="1200" dirty="0">
              <a:solidFill>
                <a:srgbClr val="FFFFFF"/>
              </a:solidFill>
              <a:latin typeface="Avenir Next LT Pro" panose="020B0504020202020204" pitchFamily="34" charset="0"/>
              <a:ea typeface="Arial"/>
              <a:cs typeface="Arial"/>
              <a:sym typeface="Arial"/>
            </a:endParaRPr>
          </a:p>
          <a:p>
            <a:pPr marL="0" lvl="0" indent="0" algn="ctr" rtl="0">
              <a:spcBef>
                <a:spcPts val="0"/>
              </a:spcBef>
              <a:spcAft>
                <a:spcPts val="0"/>
              </a:spcAft>
              <a:buNone/>
            </a:pPr>
            <a:endParaRPr sz="1200" dirty="0">
              <a:solidFill>
                <a:srgbClr val="435D74"/>
              </a:solidFill>
              <a:latin typeface="Avenir Next LT Pro" panose="020B0504020202020204" pitchFamily="34" charset="0"/>
              <a:ea typeface="Arial"/>
              <a:cs typeface="Arial"/>
              <a:sym typeface="Arial"/>
            </a:endParaRPr>
          </a:p>
          <a:p>
            <a:pPr marL="0" lvl="0" indent="0" algn="ctr" rtl="0">
              <a:spcBef>
                <a:spcPts val="0"/>
              </a:spcBef>
              <a:spcAft>
                <a:spcPts val="0"/>
              </a:spcAft>
              <a:buNone/>
            </a:pPr>
            <a:r>
              <a:rPr lang="es" sz="1200" b="1" dirty="0">
                <a:solidFill>
                  <a:srgbClr val="FFFFFF"/>
                </a:solidFill>
                <a:latin typeface="Avenir Next LT Pro" panose="020B0504020202020204" pitchFamily="34" charset="0"/>
                <a:ea typeface="Arial"/>
                <a:cs typeface="Arial"/>
                <a:sym typeface="Arial"/>
              </a:rPr>
              <a:t>Roboto</a:t>
            </a:r>
            <a:endParaRPr sz="1200" b="1" dirty="0">
              <a:solidFill>
                <a:srgbClr val="FFFFFF"/>
              </a:solidFill>
              <a:latin typeface="Avenir Next LT Pro" panose="020B0504020202020204" pitchFamily="34" charset="0"/>
              <a:ea typeface="Arial"/>
              <a:cs typeface="Arial"/>
              <a:sym typeface="Arial"/>
            </a:endParaRPr>
          </a:p>
          <a:p>
            <a:pPr marL="0" lvl="0" indent="0" algn="ctr" rtl="0">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a:t>
            </a:r>
            <a:r>
              <a:rPr lang="es" sz="1200" dirty="0">
                <a:solidFill>
                  <a:srgbClr val="FFFFFF"/>
                </a:solidFill>
                <a:uFill>
                  <a:noFill/>
                </a:uFill>
                <a:latin typeface="Avenir Next LT Pro" panose="020B0504020202020204" pitchFamily="34" charset="0"/>
                <a:ea typeface="Arial"/>
                <a:cs typeface="Arial"/>
                <a:sym typeface="Arial"/>
                <a:hlinkClick r:id="rId4">
                  <a:extLst>
                    <a:ext uri="{A12FA001-AC4F-418D-AE19-62706E023703}">
                      <ahyp:hlinkClr xmlns:ahyp="http://schemas.microsoft.com/office/drawing/2018/hyperlinkcolor" val="tx"/>
                    </a:ext>
                  </a:extLst>
                </a:hlinkClick>
              </a:rPr>
              <a:t>https://fonts.google.com/specimen/Roboto+</a:t>
            </a:r>
            <a:r>
              <a:rPr lang="es" sz="1200" dirty="0">
                <a:solidFill>
                  <a:srgbClr val="FFFFFF"/>
                </a:solidFill>
                <a:latin typeface="Avenir Next LT Pro" panose="020B0504020202020204" pitchFamily="34" charset="0"/>
                <a:ea typeface="Arial"/>
                <a:cs typeface="Arial"/>
                <a:sym typeface="Arial"/>
              </a:rPr>
              <a:t>Thin)</a:t>
            </a:r>
            <a:endParaRPr dirty="0">
              <a:solidFill>
                <a:srgbClr val="FFFFFF"/>
              </a:solidFill>
              <a:latin typeface="Avenir Next LT Pro" panose="020B0504020202020204" pitchFamily="34" charset="0"/>
              <a:ea typeface="Arial"/>
              <a:cs typeface="Arial"/>
              <a:sym typeface="Arial"/>
            </a:endParaRPr>
          </a:p>
        </p:txBody>
      </p:sp>
      <p:grpSp>
        <p:nvGrpSpPr>
          <p:cNvPr id="1303" name="Google Shape;1303;p44"/>
          <p:cNvGrpSpPr/>
          <p:nvPr/>
        </p:nvGrpSpPr>
        <p:grpSpPr>
          <a:xfrm>
            <a:off x="3177913" y="3550879"/>
            <a:ext cx="760615" cy="724862"/>
            <a:chOff x="2072503" y="3521476"/>
            <a:chExt cx="791400" cy="754200"/>
          </a:xfrm>
        </p:grpSpPr>
        <p:sp>
          <p:nvSpPr>
            <p:cNvPr id="1304" name="Google Shape;1304;p44"/>
            <p:cNvSpPr/>
            <p:nvPr/>
          </p:nvSpPr>
          <p:spPr>
            <a:xfrm>
              <a:off x="2072503" y="3521476"/>
              <a:ext cx="791400" cy="754200"/>
            </a:xfrm>
            <a:prstGeom prst="roundRect">
              <a:avLst>
                <a:gd name="adj" fmla="val 16667"/>
              </a:avLst>
            </a:prstGeom>
            <a:solidFill>
              <a:srgbClr val="48FFD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u="sng">
                <a:solidFill>
                  <a:srgbClr val="434343"/>
                </a:solidFill>
              </a:endParaRPr>
            </a:p>
          </p:txBody>
        </p:sp>
        <p:sp>
          <p:nvSpPr>
            <p:cNvPr id="1305" name="Google Shape;1305;p44"/>
            <p:cNvSpPr txBox="1"/>
            <p:nvPr/>
          </p:nvSpPr>
          <p:spPr>
            <a:xfrm>
              <a:off x="2072503" y="3678514"/>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0E2A47"/>
                  </a:solidFill>
                  <a:latin typeface="Proxima Nova Semibold"/>
                  <a:ea typeface="Proxima Nova Semibold"/>
                  <a:cs typeface="Proxima Nova Semibold"/>
                  <a:sym typeface="Proxima Nova Semibold"/>
                </a:rPr>
                <a:t>#48ffd5</a:t>
              </a:r>
              <a:endParaRPr sz="900">
                <a:solidFill>
                  <a:srgbClr val="0E2A47"/>
                </a:solidFill>
                <a:latin typeface="Proxima Nova Semibold"/>
                <a:ea typeface="Proxima Nova Semibold"/>
                <a:cs typeface="Proxima Nova Semibold"/>
                <a:sym typeface="Proxima Nova Semibold"/>
              </a:endParaRPr>
            </a:p>
          </p:txBody>
        </p:sp>
      </p:grpSp>
      <p:grpSp>
        <p:nvGrpSpPr>
          <p:cNvPr id="1306" name="Google Shape;1306;p44"/>
          <p:cNvGrpSpPr/>
          <p:nvPr/>
        </p:nvGrpSpPr>
        <p:grpSpPr>
          <a:xfrm>
            <a:off x="4198448" y="3550879"/>
            <a:ext cx="760615" cy="724862"/>
            <a:chOff x="3134343" y="3521476"/>
            <a:chExt cx="791400" cy="754200"/>
          </a:xfrm>
        </p:grpSpPr>
        <p:sp>
          <p:nvSpPr>
            <p:cNvPr id="1307" name="Google Shape;1307;p44"/>
            <p:cNvSpPr/>
            <p:nvPr/>
          </p:nvSpPr>
          <p:spPr>
            <a:xfrm>
              <a:off x="3134343" y="3521476"/>
              <a:ext cx="791400" cy="754200"/>
            </a:xfrm>
            <a:prstGeom prst="roundRect">
              <a:avLst>
                <a:gd name="adj" fmla="val 16667"/>
              </a:avLst>
            </a:prstGeom>
            <a:solidFill>
              <a:srgbClr val="0E2A4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08" name="Google Shape;1308;p44"/>
            <p:cNvSpPr txBox="1"/>
            <p:nvPr/>
          </p:nvSpPr>
          <p:spPr>
            <a:xfrm>
              <a:off x="3140610" y="3678506"/>
              <a:ext cx="776700" cy="440100"/>
            </a:xfrm>
            <a:prstGeom prst="rect">
              <a:avLst/>
            </a:prstGeom>
            <a:solidFill>
              <a:srgbClr val="0E2A4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FFFFFF"/>
                  </a:solidFill>
                  <a:latin typeface="Proxima Nova Semibold"/>
                  <a:ea typeface="Proxima Nova Semibold"/>
                  <a:cs typeface="Proxima Nova Semibold"/>
                  <a:sym typeface="Proxima Nova Semibold"/>
                </a:rPr>
                <a:t>#0e2a47</a:t>
              </a:r>
              <a:endParaRPr sz="900">
                <a:solidFill>
                  <a:srgbClr val="FFFFFF"/>
                </a:solidFill>
                <a:latin typeface="Proxima Nova Semibold"/>
                <a:ea typeface="Proxima Nova Semibold"/>
                <a:cs typeface="Proxima Nova Semibold"/>
                <a:sym typeface="Proxima Nova Semibold"/>
              </a:endParaRPr>
            </a:p>
          </p:txBody>
        </p:sp>
      </p:grpSp>
      <p:grpSp>
        <p:nvGrpSpPr>
          <p:cNvPr id="1309" name="Google Shape;1309;p44"/>
          <p:cNvGrpSpPr/>
          <p:nvPr/>
        </p:nvGrpSpPr>
        <p:grpSpPr>
          <a:xfrm>
            <a:off x="5205473" y="3550879"/>
            <a:ext cx="760615" cy="724862"/>
            <a:chOff x="3134343" y="3521476"/>
            <a:chExt cx="791400" cy="754200"/>
          </a:xfrm>
        </p:grpSpPr>
        <p:sp>
          <p:nvSpPr>
            <p:cNvPr id="1310" name="Google Shape;1310;p44"/>
            <p:cNvSpPr/>
            <p:nvPr/>
          </p:nvSpPr>
          <p:spPr>
            <a:xfrm>
              <a:off x="3134343" y="3521476"/>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11" name="Google Shape;1311;p44"/>
            <p:cNvSpPr txBox="1"/>
            <p:nvPr/>
          </p:nvSpPr>
          <p:spPr>
            <a:xfrm>
              <a:off x="3134343" y="3678514"/>
              <a:ext cx="791400" cy="440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chemeClr val="accent2"/>
                  </a:solidFill>
                  <a:latin typeface="Proxima Nova Semibold"/>
                  <a:ea typeface="Proxima Nova Semibold"/>
                  <a:cs typeface="Proxima Nova Semibold"/>
                  <a:sym typeface="Proxima Nova Semibold"/>
                </a:rPr>
                <a:t>#ffffff</a:t>
              </a:r>
              <a:endParaRPr sz="900">
                <a:solidFill>
                  <a:schemeClr val="accent2"/>
                </a:solidFill>
                <a:latin typeface="Proxima Nova Semibold"/>
                <a:ea typeface="Proxima Nova Semibold"/>
                <a:cs typeface="Proxima Nova Semibold"/>
                <a:sym typeface="Proxima Nova Semibold"/>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15"/>
        <p:cNvGrpSpPr/>
        <p:nvPr/>
      </p:nvGrpSpPr>
      <p:grpSpPr>
        <a:xfrm>
          <a:off x="0" y="0"/>
          <a:ext cx="0" cy="0"/>
          <a:chOff x="0" y="0"/>
          <a:chExt cx="0" cy="0"/>
        </a:xfrm>
      </p:grpSpPr>
      <p:sp>
        <p:nvSpPr>
          <p:cNvPr id="1316" name="Google Shape;1316;p45"/>
          <p:cNvSpPr txBox="1">
            <a:spLocks noGrp="1"/>
          </p:cNvSpPr>
          <p:nvPr>
            <p:ph type="title" idx="4294967295"/>
          </p:nvPr>
        </p:nvSpPr>
        <p:spPr>
          <a:xfrm>
            <a:off x="1048350" y="7589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sz="3200" dirty="0">
                <a:latin typeface="Share Tech" panose="00000500000000000000" pitchFamily="2" charset="0"/>
                <a:ea typeface="Arial"/>
                <a:cs typeface="Arial"/>
                <a:sym typeface="Arial"/>
              </a:rPr>
              <a:t>Storyset</a:t>
            </a:r>
            <a:endParaRPr sz="3200" dirty="0">
              <a:solidFill>
                <a:srgbClr val="FFFFFF"/>
              </a:solidFill>
              <a:latin typeface="Share Tech" panose="00000500000000000000" pitchFamily="2" charset="0"/>
              <a:ea typeface="Arial"/>
              <a:cs typeface="Arial"/>
              <a:sym typeface="Arial"/>
            </a:endParaRPr>
          </a:p>
        </p:txBody>
      </p:sp>
      <p:sp>
        <p:nvSpPr>
          <p:cNvPr id="1317" name="Google Shape;1317;p45"/>
          <p:cNvSpPr txBox="1"/>
          <p:nvPr/>
        </p:nvSpPr>
        <p:spPr>
          <a:xfrm>
            <a:off x="1044250" y="1279300"/>
            <a:ext cx="7047300" cy="75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200" dirty="0">
                <a:solidFill>
                  <a:srgbClr val="FFFFFF"/>
                </a:solidFill>
                <a:latin typeface="Avenir Next LT Pro" panose="020B0504020202020204" pitchFamily="34" charset="0"/>
              </a:rPr>
              <a:t>Create your Story with our illustrated concepts. Choose the style you like the most, edit its colors, pick the background and layers you want to show and bring them to life with the animator panel! It will boost your presentation. Check out</a:t>
            </a:r>
            <a:r>
              <a:rPr lang="es" sz="1200" dirty="0">
                <a:solidFill>
                  <a:srgbClr val="869FB2"/>
                </a:solidFill>
                <a:latin typeface="Avenir Next LT Pro" panose="020B0504020202020204" pitchFamily="34" charset="0"/>
              </a:rPr>
              <a:t> </a:t>
            </a:r>
            <a:r>
              <a:rPr lang="es" sz="1200" dirty="0">
                <a:solidFill>
                  <a:srgbClr val="869FB2"/>
                </a:solidFill>
                <a:uFill>
                  <a:noFill/>
                </a:uFill>
                <a:latin typeface="Avenir Next LT Pro" panose="020B0504020202020204" pitchFamily="34" charset="0"/>
                <a:hlinkClick r:id="rId3">
                  <a:extLst>
                    <a:ext uri="{A12FA001-AC4F-418D-AE19-62706E023703}">
                      <ahyp:hlinkClr xmlns:ahyp="http://schemas.microsoft.com/office/drawing/2018/hyperlinkcolor" val="tx"/>
                    </a:ext>
                  </a:extLst>
                </a:hlinkClick>
              </a:rPr>
              <a:t>How it Works.</a:t>
            </a:r>
            <a:endParaRPr sz="1200" dirty="0">
              <a:solidFill>
                <a:srgbClr val="869FB2"/>
              </a:solidFill>
              <a:latin typeface="Avenir Next LT Pro" panose="020B0504020202020204" pitchFamily="34" charset="0"/>
            </a:endParaRPr>
          </a:p>
        </p:txBody>
      </p:sp>
      <p:pic>
        <p:nvPicPr>
          <p:cNvPr id="1318" name="Google Shape;1318;p4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319" name="Google Shape;1319;p4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320" name="Google Shape;1320;p4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321" name="Google Shape;1321;p4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322" name="Google Shape;1322;p4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323" name="Google Shape;1323;p4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324" name="Google Shape;1324;p4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325" name="Google Shape;1325;p4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326" name="Google Shape;1326;p4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327" name="Google Shape;1327;p4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31"/>
        <p:cNvGrpSpPr/>
        <p:nvPr/>
      </p:nvGrpSpPr>
      <p:grpSpPr>
        <a:xfrm>
          <a:off x="0" y="0"/>
          <a:ext cx="0" cy="0"/>
          <a:chOff x="0" y="0"/>
          <a:chExt cx="0" cy="0"/>
        </a:xfrm>
      </p:grpSpPr>
      <p:sp>
        <p:nvSpPr>
          <p:cNvPr id="1332" name="Google Shape;1332;p46"/>
          <p:cNvSpPr txBox="1"/>
          <p:nvPr/>
        </p:nvSpPr>
        <p:spPr>
          <a:xfrm>
            <a:off x="1068100" y="1354053"/>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200" dirty="0">
                <a:solidFill>
                  <a:srgbClr val="FFFFFF"/>
                </a:solidFill>
                <a:latin typeface="Avenir Next LT Pro" panose="020B0504020202020204" pitchFamily="34" charset="0"/>
              </a:rPr>
              <a:t>You can easily</a:t>
            </a:r>
            <a:r>
              <a:rPr lang="es" sz="1200" dirty="0">
                <a:solidFill>
                  <a:srgbClr val="435D74"/>
                </a:solidFill>
                <a:latin typeface="Avenir Next LT Pro" panose="020B0504020202020204" pitchFamily="34" charset="0"/>
              </a:rPr>
              <a:t> </a:t>
            </a:r>
            <a:r>
              <a:rPr lang="es" sz="1200" dirty="0">
                <a:solidFill>
                  <a:srgbClr val="869FB2"/>
                </a:solidFill>
                <a:latin typeface="Avenir Next LT Pro" panose="020B0504020202020204" pitchFamily="34" charset="0"/>
              </a:rPr>
              <a:t>resize</a:t>
            </a:r>
            <a:r>
              <a:rPr lang="es" sz="1200" dirty="0">
                <a:solidFill>
                  <a:srgbClr val="435D74"/>
                </a:solidFill>
                <a:latin typeface="Avenir Next LT Pro" panose="020B0504020202020204" pitchFamily="34" charset="0"/>
              </a:rPr>
              <a:t> </a:t>
            </a:r>
            <a:r>
              <a:rPr lang="es" sz="1200" dirty="0">
                <a:solidFill>
                  <a:srgbClr val="FFFFFF"/>
                </a:solidFill>
                <a:latin typeface="Avenir Next LT Pro" panose="020B0504020202020204" pitchFamily="34" charset="0"/>
              </a:rPr>
              <a:t>these resources without losing quality. To</a:t>
            </a:r>
            <a:r>
              <a:rPr lang="es" sz="1200" dirty="0">
                <a:solidFill>
                  <a:srgbClr val="435D74"/>
                </a:solidFill>
                <a:latin typeface="Avenir Next LT Pro" panose="020B0504020202020204" pitchFamily="34" charset="0"/>
              </a:rPr>
              <a:t> </a:t>
            </a:r>
            <a:r>
              <a:rPr lang="es" sz="1200" dirty="0">
                <a:solidFill>
                  <a:srgbClr val="869FB2"/>
                </a:solidFill>
                <a:latin typeface="Avenir Next LT Pro" panose="020B0504020202020204" pitchFamily="34" charset="0"/>
              </a:rPr>
              <a:t>change the color</a:t>
            </a:r>
            <a:r>
              <a:rPr lang="es" sz="1200" dirty="0">
                <a:solidFill>
                  <a:srgbClr val="FFFFFF"/>
                </a:solidFill>
                <a:latin typeface="Avenir Next LT Pro" panose="020B0504020202020204" pitchFamily="34" charset="0"/>
              </a:rPr>
              <a:t>, just ungroup the resource and click on the object you want to change. Then, click on the paint bucket and select the color you want. Group the resource again when you’re done. You can also look for more </a:t>
            </a:r>
            <a:r>
              <a:rPr lang="es" sz="1200" dirty="0">
                <a:solidFill>
                  <a:srgbClr val="869FB2"/>
                </a:solidFill>
                <a:uFill>
                  <a:noFill/>
                </a:uFill>
                <a:latin typeface="Avenir Next LT Pro" panose="020B0504020202020204" pitchFamily="34" charset="0"/>
                <a:hlinkClick r:id="rId3">
                  <a:extLst>
                    <a:ext uri="{A12FA001-AC4F-418D-AE19-62706E023703}">
                      <ahyp:hlinkClr xmlns:ahyp="http://schemas.microsoft.com/office/drawing/2018/hyperlinkcolor" val="tx"/>
                    </a:ext>
                  </a:extLst>
                </a:hlinkClick>
              </a:rPr>
              <a:t>infographics</a:t>
            </a:r>
            <a:r>
              <a:rPr lang="es" sz="1200" dirty="0">
                <a:solidFill>
                  <a:srgbClr val="FFFFFF"/>
                </a:solidFill>
                <a:latin typeface="Avenir Next LT Pro" panose="020B0504020202020204" pitchFamily="34" charset="0"/>
              </a:rPr>
              <a:t> on Slidesgo.</a:t>
            </a:r>
            <a:endParaRPr sz="1200" dirty="0">
              <a:solidFill>
                <a:srgbClr val="FFFFFF"/>
              </a:solidFill>
              <a:latin typeface="Avenir Next LT Pro" panose="020B0504020202020204" pitchFamily="34" charset="0"/>
            </a:endParaRPr>
          </a:p>
        </p:txBody>
      </p:sp>
      <p:grpSp>
        <p:nvGrpSpPr>
          <p:cNvPr id="1333" name="Google Shape;1333;p46"/>
          <p:cNvGrpSpPr/>
          <p:nvPr/>
        </p:nvGrpSpPr>
        <p:grpSpPr>
          <a:xfrm>
            <a:off x="5082708" y="3095784"/>
            <a:ext cx="442841" cy="514271"/>
            <a:chOff x="4727025" y="1332775"/>
            <a:chExt cx="59900" cy="69625"/>
          </a:xfrm>
        </p:grpSpPr>
        <p:sp>
          <p:nvSpPr>
            <p:cNvPr id="1334" name="Google Shape;1334;p4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46"/>
          <p:cNvGrpSpPr/>
          <p:nvPr/>
        </p:nvGrpSpPr>
        <p:grpSpPr>
          <a:xfrm>
            <a:off x="5758025" y="2343272"/>
            <a:ext cx="500909" cy="500899"/>
            <a:chOff x="4820425" y="1329900"/>
            <a:chExt cx="70175" cy="70350"/>
          </a:xfrm>
        </p:grpSpPr>
        <p:sp>
          <p:nvSpPr>
            <p:cNvPr id="1337" name="Google Shape;1337;p4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46"/>
          <p:cNvGrpSpPr/>
          <p:nvPr/>
        </p:nvGrpSpPr>
        <p:grpSpPr>
          <a:xfrm>
            <a:off x="6410648" y="2355062"/>
            <a:ext cx="538135" cy="493119"/>
            <a:chOff x="4903200" y="1331525"/>
            <a:chExt cx="73575" cy="67425"/>
          </a:xfrm>
        </p:grpSpPr>
        <p:sp>
          <p:nvSpPr>
            <p:cNvPr id="1342" name="Google Shape;1342;p4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43" name="Google Shape;1343;p4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4" name="Google Shape;1344;p46"/>
          <p:cNvGrpSpPr/>
          <p:nvPr/>
        </p:nvGrpSpPr>
        <p:grpSpPr>
          <a:xfrm>
            <a:off x="5670599" y="3097040"/>
            <a:ext cx="544563" cy="511895"/>
            <a:chOff x="4815575" y="1416800"/>
            <a:chExt cx="73750" cy="71400"/>
          </a:xfrm>
        </p:grpSpPr>
        <p:sp>
          <p:nvSpPr>
            <p:cNvPr id="1345" name="Google Shape;1345;p4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46"/>
          <p:cNvGrpSpPr/>
          <p:nvPr/>
        </p:nvGrpSpPr>
        <p:grpSpPr>
          <a:xfrm>
            <a:off x="6367224" y="3096746"/>
            <a:ext cx="602914" cy="512477"/>
            <a:chOff x="4902475" y="1418875"/>
            <a:chExt cx="74500" cy="63775"/>
          </a:xfrm>
        </p:grpSpPr>
        <p:sp>
          <p:nvSpPr>
            <p:cNvPr id="1349" name="Google Shape;1349;p4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46"/>
          <p:cNvGrpSpPr/>
          <p:nvPr/>
        </p:nvGrpSpPr>
        <p:grpSpPr>
          <a:xfrm>
            <a:off x="5783096" y="3835985"/>
            <a:ext cx="515391" cy="525699"/>
            <a:chOff x="4818100" y="1507675"/>
            <a:chExt cx="71225" cy="71625"/>
          </a:xfrm>
        </p:grpSpPr>
        <p:sp>
          <p:nvSpPr>
            <p:cNvPr id="1352" name="Google Shape;1352;p4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 name="Google Shape;1356;p46"/>
          <p:cNvGrpSpPr/>
          <p:nvPr/>
        </p:nvGrpSpPr>
        <p:grpSpPr>
          <a:xfrm>
            <a:off x="5121199" y="3857517"/>
            <a:ext cx="522956" cy="489869"/>
            <a:chOff x="4721450" y="1509475"/>
            <a:chExt cx="79350" cy="74325"/>
          </a:xfrm>
        </p:grpSpPr>
        <p:sp>
          <p:nvSpPr>
            <p:cNvPr id="1357" name="Google Shape;1357;p4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46"/>
          <p:cNvGrpSpPr/>
          <p:nvPr/>
        </p:nvGrpSpPr>
        <p:grpSpPr>
          <a:xfrm>
            <a:off x="6444441" y="3837269"/>
            <a:ext cx="525704" cy="535436"/>
            <a:chOff x="4906800" y="1507500"/>
            <a:chExt cx="70350" cy="71075"/>
          </a:xfrm>
        </p:grpSpPr>
        <p:sp>
          <p:nvSpPr>
            <p:cNvPr id="1362" name="Google Shape;1362;p4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46"/>
          <p:cNvGrpSpPr/>
          <p:nvPr/>
        </p:nvGrpSpPr>
        <p:grpSpPr>
          <a:xfrm>
            <a:off x="4477263" y="2343250"/>
            <a:ext cx="508054" cy="508095"/>
            <a:chOff x="3736598" y="2170606"/>
            <a:chExt cx="404889" cy="404889"/>
          </a:xfrm>
        </p:grpSpPr>
        <p:sp>
          <p:nvSpPr>
            <p:cNvPr id="1368" name="Google Shape;1368;p4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 name="Google Shape;1372;p46"/>
          <p:cNvGrpSpPr/>
          <p:nvPr/>
        </p:nvGrpSpPr>
        <p:grpSpPr>
          <a:xfrm>
            <a:off x="3765303" y="2343345"/>
            <a:ext cx="575790" cy="507904"/>
            <a:chOff x="3161917" y="2170682"/>
            <a:chExt cx="458870" cy="404737"/>
          </a:xfrm>
        </p:grpSpPr>
        <p:sp>
          <p:nvSpPr>
            <p:cNvPr id="1373" name="Google Shape;1373;p4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74" name="Google Shape;1374;p4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6" name="Google Shape;1376;p46"/>
          <p:cNvGrpSpPr/>
          <p:nvPr/>
        </p:nvGrpSpPr>
        <p:grpSpPr>
          <a:xfrm>
            <a:off x="3792833" y="3103717"/>
            <a:ext cx="520730" cy="498567"/>
            <a:chOff x="3179914" y="2889488"/>
            <a:chExt cx="422876" cy="404911"/>
          </a:xfrm>
        </p:grpSpPr>
        <p:sp>
          <p:nvSpPr>
            <p:cNvPr id="1377" name="Google Shape;1377;p4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46"/>
          <p:cNvGrpSpPr/>
          <p:nvPr/>
        </p:nvGrpSpPr>
        <p:grpSpPr>
          <a:xfrm>
            <a:off x="4421513" y="3103677"/>
            <a:ext cx="516145" cy="498648"/>
            <a:chOff x="3729467" y="2889422"/>
            <a:chExt cx="419153" cy="404977"/>
          </a:xfrm>
        </p:grpSpPr>
        <p:sp>
          <p:nvSpPr>
            <p:cNvPr id="1384" name="Google Shape;1384;p4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1" name="Google Shape;1391;p4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5" name="Google Shape;1395;p46"/>
          <p:cNvGrpSpPr/>
          <p:nvPr/>
        </p:nvGrpSpPr>
        <p:grpSpPr>
          <a:xfrm>
            <a:off x="7141841" y="2550562"/>
            <a:ext cx="166473" cy="141497"/>
            <a:chOff x="4660325" y="1866850"/>
            <a:chExt cx="68350" cy="58100"/>
          </a:xfrm>
        </p:grpSpPr>
        <p:sp>
          <p:nvSpPr>
            <p:cNvPr id="1396" name="Google Shape;1396;p4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46"/>
          <p:cNvGrpSpPr/>
          <p:nvPr/>
        </p:nvGrpSpPr>
        <p:grpSpPr>
          <a:xfrm>
            <a:off x="7451186" y="2576286"/>
            <a:ext cx="162515" cy="90049"/>
            <a:chOff x="4791775" y="1877500"/>
            <a:chExt cx="66725" cy="36975"/>
          </a:xfrm>
        </p:grpSpPr>
        <p:sp>
          <p:nvSpPr>
            <p:cNvPr id="1399" name="Google Shape;1399;p4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46"/>
          <p:cNvGrpSpPr/>
          <p:nvPr/>
        </p:nvGrpSpPr>
        <p:grpSpPr>
          <a:xfrm>
            <a:off x="7772899" y="2576286"/>
            <a:ext cx="144979" cy="90049"/>
            <a:chOff x="4923925" y="1877500"/>
            <a:chExt cx="59525" cy="36975"/>
          </a:xfrm>
        </p:grpSpPr>
        <p:sp>
          <p:nvSpPr>
            <p:cNvPr id="1402" name="Google Shape;1402;p4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 name="Google Shape;1404;p46"/>
          <p:cNvGrpSpPr/>
          <p:nvPr/>
        </p:nvGrpSpPr>
        <p:grpSpPr>
          <a:xfrm>
            <a:off x="8067390" y="2558477"/>
            <a:ext cx="141447" cy="125667"/>
            <a:chOff x="5058450" y="1870100"/>
            <a:chExt cx="58075" cy="51600"/>
          </a:xfrm>
        </p:grpSpPr>
        <p:sp>
          <p:nvSpPr>
            <p:cNvPr id="1405" name="Google Shape;1405;p4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46"/>
          <p:cNvGrpSpPr/>
          <p:nvPr/>
        </p:nvGrpSpPr>
        <p:grpSpPr>
          <a:xfrm>
            <a:off x="7481905" y="2980885"/>
            <a:ext cx="101077" cy="107645"/>
            <a:chOff x="4811425" y="2065025"/>
            <a:chExt cx="41500" cy="44200"/>
          </a:xfrm>
        </p:grpSpPr>
        <p:sp>
          <p:nvSpPr>
            <p:cNvPr id="1408" name="Google Shape;1408;p4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46"/>
          <p:cNvGrpSpPr/>
          <p:nvPr/>
        </p:nvGrpSpPr>
        <p:grpSpPr>
          <a:xfrm>
            <a:off x="7774342" y="2981098"/>
            <a:ext cx="120867" cy="107218"/>
            <a:chOff x="4929875" y="2065025"/>
            <a:chExt cx="49625" cy="44025"/>
          </a:xfrm>
        </p:grpSpPr>
        <p:sp>
          <p:nvSpPr>
            <p:cNvPr id="1411" name="Google Shape;1411;p4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46"/>
          <p:cNvGrpSpPr/>
          <p:nvPr/>
        </p:nvGrpSpPr>
        <p:grpSpPr>
          <a:xfrm>
            <a:off x="8103011" y="2984112"/>
            <a:ext cx="70206" cy="101191"/>
            <a:chOff x="5083925" y="2066350"/>
            <a:chExt cx="28825" cy="41550"/>
          </a:xfrm>
        </p:grpSpPr>
        <p:sp>
          <p:nvSpPr>
            <p:cNvPr id="1414" name="Google Shape;1414;p4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46"/>
          <p:cNvGrpSpPr/>
          <p:nvPr/>
        </p:nvGrpSpPr>
        <p:grpSpPr>
          <a:xfrm>
            <a:off x="7134565" y="2999759"/>
            <a:ext cx="181026" cy="69896"/>
            <a:chOff x="4659775" y="2072775"/>
            <a:chExt cx="74325" cy="28700"/>
          </a:xfrm>
        </p:grpSpPr>
        <p:sp>
          <p:nvSpPr>
            <p:cNvPr id="1417" name="Google Shape;1417;p4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46"/>
          <p:cNvGrpSpPr/>
          <p:nvPr/>
        </p:nvGrpSpPr>
        <p:grpSpPr>
          <a:xfrm>
            <a:off x="8054421" y="2790324"/>
            <a:ext cx="167387" cy="89197"/>
            <a:chOff x="4662475" y="1976500"/>
            <a:chExt cx="68725" cy="36625"/>
          </a:xfrm>
        </p:grpSpPr>
        <p:sp>
          <p:nvSpPr>
            <p:cNvPr id="1421" name="Google Shape;1421;p4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46"/>
          <p:cNvGrpSpPr/>
          <p:nvPr/>
        </p:nvGrpSpPr>
        <p:grpSpPr>
          <a:xfrm>
            <a:off x="7751326" y="2793764"/>
            <a:ext cx="166899" cy="82317"/>
            <a:chOff x="4920150" y="1977875"/>
            <a:chExt cx="68525" cy="33800"/>
          </a:xfrm>
        </p:grpSpPr>
        <p:sp>
          <p:nvSpPr>
            <p:cNvPr id="1425" name="Google Shape;1425;p4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46"/>
          <p:cNvGrpSpPr/>
          <p:nvPr/>
        </p:nvGrpSpPr>
        <p:grpSpPr>
          <a:xfrm>
            <a:off x="7162483" y="3197682"/>
            <a:ext cx="125190" cy="127859"/>
            <a:chOff x="4676550" y="2160575"/>
            <a:chExt cx="51400" cy="52500"/>
          </a:xfrm>
        </p:grpSpPr>
        <p:sp>
          <p:nvSpPr>
            <p:cNvPr id="1429" name="Google Shape;1429;p4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 name="Google Shape;1432;p46"/>
          <p:cNvGrpSpPr/>
          <p:nvPr/>
        </p:nvGrpSpPr>
        <p:grpSpPr>
          <a:xfrm>
            <a:off x="7459741" y="3204714"/>
            <a:ext cx="145405" cy="113794"/>
            <a:chOff x="4768325" y="2163475"/>
            <a:chExt cx="59700" cy="46725"/>
          </a:xfrm>
        </p:grpSpPr>
        <p:sp>
          <p:nvSpPr>
            <p:cNvPr id="1433" name="Google Shape;1433;p4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4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1" name="Google Shape;1441;p46"/>
          <p:cNvGrpSpPr/>
          <p:nvPr/>
        </p:nvGrpSpPr>
        <p:grpSpPr>
          <a:xfrm>
            <a:off x="7476059" y="3459808"/>
            <a:ext cx="112768" cy="106853"/>
            <a:chOff x="4768575" y="2253950"/>
            <a:chExt cx="46300" cy="43875"/>
          </a:xfrm>
        </p:grpSpPr>
        <p:sp>
          <p:nvSpPr>
            <p:cNvPr id="1442" name="Google Shape;1442;p4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4" name="Google Shape;1444;p46"/>
          <p:cNvGrpSpPr/>
          <p:nvPr/>
        </p:nvGrpSpPr>
        <p:grpSpPr>
          <a:xfrm>
            <a:off x="7775682" y="3948834"/>
            <a:ext cx="118187" cy="146246"/>
            <a:chOff x="4960900" y="2433225"/>
            <a:chExt cx="48525" cy="60050"/>
          </a:xfrm>
        </p:grpSpPr>
        <p:sp>
          <p:nvSpPr>
            <p:cNvPr id="1445" name="Google Shape;1445;p4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46"/>
          <p:cNvGrpSpPr/>
          <p:nvPr/>
        </p:nvGrpSpPr>
        <p:grpSpPr>
          <a:xfrm>
            <a:off x="7464247" y="4212895"/>
            <a:ext cx="136394" cy="143810"/>
            <a:chOff x="4854075" y="2527625"/>
            <a:chExt cx="56000" cy="59050"/>
          </a:xfrm>
        </p:grpSpPr>
        <p:sp>
          <p:nvSpPr>
            <p:cNvPr id="1448" name="Google Shape;1448;p4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0" name="Google Shape;1450;p4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3" name="Google Shape;1453;p46"/>
          <p:cNvGrpSpPr/>
          <p:nvPr/>
        </p:nvGrpSpPr>
        <p:grpSpPr>
          <a:xfrm>
            <a:off x="8088458" y="3676639"/>
            <a:ext cx="99312" cy="160797"/>
            <a:chOff x="5059700" y="2334775"/>
            <a:chExt cx="40775" cy="66025"/>
          </a:xfrm>
        </p:grpSpPr>
        <p:sp>
          <p:nvSpPr>
            <p:cNvPr id="1454" name="Google Shape;1454;p4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3" name="Google Shape;1463;p46"/>
          <p:cNvGrpSpPr/>
          <p:nvPr/>
        </p:nvGrpSpPr>
        <p:grpSpPr>
          <a:xfrm>
            <a:off x="8045622" y="3941771"/>
            <a:ext cx="184984" cy="160371"/>
            <a:chOff x="5037700" y="2430325"/>
            <a:chExt cx="75950" cy="65850"/>
          </a:xfrm>
        </p:grpSpPr>
        <p:sp>
          <p:nvSpPr>
            <p:cNvPr id="1464" name="Google Shape;1464;p4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6" name="Google Shape;1466;p46"/>
          <p:cNvGrpSpPr/>
          <p:nvPr/>
        </p:nvGrpSpPr>
        <p:grpSpPr>
          <a:xfrm>
            <a:off x="7465128" y="3708223"/>
            <a:ext cx="173014" cy="97629"/>
            <a:chOff x="4756975" y="2341800"/>
            <a:chExt cx="91975" cy="51925"/>
          </a:xfrm>
        </p:grpSpPr>
        <p:sp>
          <p:nvSpPr>
            <p:cNvPr id="1467" name="Google Shape;1467;p4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46"/>
          <p:cNvGrpSpPr/>
          <p:nvPr/>
        </p:nvGrpSpPr>
        <p:grpSpPr>
          <a:xfrm>
            <a:off x="7732065" y="4196920"/>
            <a:ext cx="212497" cy="175761"/>
            <a:chOff x="4943575" y="2516350"/>
            <a:chExt cx="98675" cy="81700"/>
          </a:xfrm>
        </p:grpSpPr>
        <p:sp>
          <p:nvSpPr>
            <p:cNvPr id="1488" name="Google Shape;1488;p4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46"/>
          <p:cNvGrpSpPr/>
          <p:nvPr/>
        </p:nvGrpSpPr>
        <p:grpSpPr>
          <a:xfrm>
            <a:off x="1990126" y="3423163"/>
            <a:ext cx="965351" cy="134611"/>
            <a:chOff x="4411970" y="2962952"/>
            <a:chExt cx="706544" cy="104212"/>
          </a:xfrm>
        </p:grpSpPr>
        <p:sp>
          <p:nvSpPr>
            <p:cNvPr id="1567" name="Google Shape;1567;p4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1" name="Google Shape;1571;p46"/>
          <p:cNvGrpSpPr/>
          <p:nvPr/>
        </p:nvGrpSpPr>
        <p:grpSpPr>
          <a:xfrm>
            <a:off x="1990126" y="3012077"/>
            <a:ext cx="960158" cy="289172"/>
            <a:chOff x="4411970" y="2726085"/>
            <a:chExt cx="643107" cy="193659"/>
          </a:xfrm>
        </p:grpSpPr>
        <p:sp>
          <p:nvSpPr>
            <p:cNvPr id="1572" name="Google Shape;1572;p4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46"/>
          <p:cNvGrpSpPr/>
          <p:nvPr/>
        </p:nvGrpSpPr>
        <p:grpSpPr>
          <a:xfrm>
            <a:off x="993018" y="3278187"/>
            <a:ext cx="833173" cy="259209"/>
            <a:chOff x="4411970" y="4340222"/>
            <a:chExt cx="779467" cy="242683"/>
          </a:xfrm>
        </p:grpSpPr>
        <p:sp>
          <p:nvSpPr>
            <p:cNvPr id="1576" name="Google Shape;1576;p4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46"/>
          <p:cNvGrpSpPr/>
          <p:nvPr/>
        </p:nvGrpSpPr>
        <p:grpSpPr>
          <a:xfrm>
            <a:off x="1990126" y="2673933"/>
            <a:ext cx="965160" cy="216230"/>
            <a:chOff x="4411970" y="2468674"/>
            <a:chExt cx="747317" cy="167425"/>
          </a:xfrm>
        </p:grpSpPr>
        <p:sp>
          <p:nvSpPr>
            <p:cNvPr id="1580" name="Google Shape;1580;p4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2" name="Google Shape;1582;p46"/>
          <p:cNvGrpSpPr/>
          <p:nvPr/>
        </p:nvGrpSpPr>
        <p:grpSpPr>
          <a:xfrm>
            <a:off x="988873" y="2578650"/>
            <a:ext cx="810451" cy="319148"/>
            <a:chOff x="4411970" y="3686602"/>
            <a:chExt cx="797845" cy="314215"/>
          </a:xfrm>
        </p:grpSpPr>
        <p:sp>
          <p:nvSpPr>
            <p:cNvPr id="1583" name="Google Shape;1583;p4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8" name="Google Shape;1588;p4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9" name="Google Shape;1589;p46"/>
          <p:cNvGrpSpPr/>
          <p:nvPr/>
        </p:nvGrpSpPr>
        <p:grpSpPr>
          <a:xfrm>
            <a:off x="988970" y="2333174"/>
            <a:ext cx="1970333" cy="208784"/>
            <a:chOff x="6336019" y="3733725"/>
            <a:chExt cx="2566206" cy="351310"/>
          </a:xfrm>
        </p:grpSpPr>
        <p:sp>
          <p:nvSpPr>
            <p:cNvPr id="1590" name="Google Shape;1590;p4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 name="Google Shape;1594;p46"/>
          <p:cNvGrpSpPr/>
          <p:nvPr/>
        </p:nvGrpSpPr>
        <p:grpSpPr>
          <a:xfrm>
            <a:off x="1990126" y="3940729"/>
            <a:ext cx="946551" cy="153200"/>
            <a:chOff x="4404545" y="3301592"/>
            <a:chExt cx="782403" cy="129272"/>
          </a:xfrm>
        </p:grpSpPr>
        <p:sp>
          <p:nvSpPr>
            <p:cNvPr id="1595" name="Google Shape;1595;p4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7" name="Google Shape;1597;p46"/>
          <p:cNvGrpSpPr/>
          <p:nvPr/>
        </p:nvGrpSpPr>
        <p:grpSpPr>
          <a:xfrm>
            <a:off x="1990126" y="3679688"/>
            <a:ext cx="962257" cy="139127"/>
            <a:chOff x="4411970" y="3131459"/>
            <a:chExt cx="710520" cy="117397"/>
          </a:xfrm>
        </p:grpSpPr>
        <p:sp>
          <p:nvSpPr>
            <p:cNvPr id="1598" name="Google Shape;1598;p4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0" name="Google Shape;1600;p4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1" name="Google Shape;1601;p46"/>
          <p:cNvGrpSpPr/>
          <p:nvPr/>
        </p:nvGrpSpPr>
        <p:grpSpPr>
          <a:xfrm>
            <a:off x="990271" y="3614482"/>
            <a:ext cx="823838" cy="458988"/>
            <a:chOff x="4411970" y="1801825"/>
            <a:chExt cx="734586" cy="409262"/>
          </a:xfrm>
        </p:grpSpPr>
        <p:sp>
          <p:nvSpPr>
            <p:cNvPr id="1602" name="Google Shape;1602;p4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46"/>
          <p:cNvGrpSpPr/>
          <p:nvPr/>
        </p:nvGrpSpPr>
        <p:grpSpPr>
          <a:xfrm>
            <a:off x="990271" y="4162908"/>
            <a:ext cx="856348" cy="212039"/>
            <a:chOff x="4411970" y="2233974"/>
            <a:chExt cx="763574" cy="189068"/>
          </a:xfrm>
        </p:grpSpPr>
        <p:sp>
          <p:nvSpPr>
            <p:cNvPr id="1605" name="Google Shape;1605;p4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46"/>
          <p:cNvGrpSpPr/>
          <p:nvPr/>
        </p:nvGrpSpPr>
        <p:grpSpPr>
          <a:xfrm>
            <a:off x="3100467" y="2338244"/>
            <a:ext cx="511602" cy="511602"/>
            <a:chOff x="5681300" y="2527788"/>
            <a:chExt cx="805800" cy="805800"/>
          </a:xfrm>
        </p:grpSpPr>
        <p:sp>
          <p:nvSpPr>
            <p:cNvPr id="1608" name="Google Shape;1608;p4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46"/>
          <p:cNvGrpSpPr/>
          <p:nvPr/>
        </p:nvGrpSpPr>
        <p:grpSpPr>
          <a:xfrm>
            <a:off x="3097662" y="3104827"/>
            <a:ext cx="513021" cy="512935"/>
            <a:chOff x="4049800" y="640400"/>
            <a:chExt cx="858900" cy="858900"/>
          </a:xfrm>
        </p:grpSpPr>
        <p:sp>
          <p:nvSpPr>
            <p:cNvPr id="1611" name="Google Shape;1611;p4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 name="Google Shape;1613;p46"/>
          <p:cNvGrpSpPr/>
          <p:nvPr/>
        </p:nvGrpSpPr>
        <p:grpSpPr>
          <a:xfrm>
            <a:off x="3014861" y="3756719"/>
            <a:ext cx="686489" cy="686585"/>
            <a:chOff x="5080188" y="927900"/>
            <a:chExt cx="961200" cy="961200"/>
          </a:xfrm>
        </p:grpSpPr>
        <p:sp>
          <p:nvSpPr>
            <p:cNvPr id="1614" name="Google Shape;1614;p4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2" name="Google Shape;1622;p46"/>
          <p:cNvGrpSpPr/>
          <p:nvPr/>
        </p:nvGrpSpPr>
        <p:grpSpPr>
          <a:xfrm>
            <a:off x="3798012" y="3849448"/>
            <a:ext cx="510373" cy="510937"/>
            <a:chOff x="7508249" y="1522825"/>
            <a:chExt cx="1326332" cy="1322987"/>
          </a:xfrm>
        </p:grpSpPr>
        <p:sp>
          <p:nvSpPr>
            <p:cNvPr id="1623" name="Google Shape;1623;p4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3" name="Google Shape;1633;p46"/>
          <p:cNvGrpSpPr/>
          <p:nvPr/>
        </p:nvGrpSpPr>
        <p:grpSpPr>
          <a:xfrm>
            <a:off x="4489605" y="3850853"/>
            <a:ext cx="492652" cy="503348"/>
            <a:chOff x="6039282" y="1042577"/>
            <a:chExt cx="734315" cy="731929"/>
          </a:xfrm>
        </p:grpSpPr>
        <p:sp>
          <p:nvSpPr>
            <p:cNvPr id="1634" name="Google Shape;1634;p4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46"/>
          <p:cNvGrpSpPr/>
          <p:nvPr/>
        </p:nvGrpSpPr>
        <p:grpSpPr>
          <a:xfrm>
            <a:off x="5130019" y="2346894"/>
            <a:ext cx="483304" cy="504902"/>
            <a:chOff x="1825800" y="1651625"/>
            <a:chExt cx="568125" cy="591775"/>
          </a:xfrm>
        </p:grpSpPr>
        <p:sp>
          <p:nvSpPr>
            <p:cNvPr id="1656" name="Google Shape;1656;p4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2" name="Google Shape;1662;p4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6"/>
          <p:cNvSpPr txBox="1">
            <a:spLocks noGrp="1"/>
          </p:cNvSpPr>
          <p:nvPr>
            <p:ph type="title" idx="4294967295"/>
          </p:nvPr>
        </p:nvSpPr>
        <p:spPr>
          <a:xfrm>
            <a:off x="1068100" y="431048"/>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3200" dirty="0">
                <a:solidFill>
                  <a:schemeClr val="lt1"/>
                </a:solidFill>
                <a:latin typeface="Share Tech" panose="00000500000000000000" pitchFamily="2" charset="0"/>
                <a:ea typeface="Arial"/>
                <a:cs typeface="Arial"/>
                <a:sym typeface="Arial"/>
              </a:rPr>
              <a:t>Use our editable graphic resources...</a:t>
            </a:r>
            <a:endParaRPr sz="3200" dirty="0">
              <a:solidFill>
                <a:schemeClr val="lt1"/>
              </a:solidFill>
              <a:latin typeface="Share Tech" panose="00000500000000000000" pitchFamily="2" charset="0"/>
              <a:ea typeface="Arial"/>
              <a:cs typeface="Arial"/>
              <a:sym typeface="Arial"/>
            </a:endParaRPr>
          </a:p>
          <a:p>
            <a:pPr marL="0" lvl="0" indent="0" algn="ctr" rtl="0">
              <a:spcBef>
                <a:spcPts val="0"/>
              </a:spcBef>
              <a:spcAft>
                <a:spcPts val="0"/>
              </a:spcAft>
              <a:buClr>
                <a:srgbClr val="000000"/>
              </a:buClr>
              <a:buSzPts val="1100"/>
              <a:buFont typeface="Arial"/>
              <a:buNone/>
            </a:pPr>
            <a:endParaRPr dirty="0">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460473" y="1895599"/>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452465" y="257857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solidFill>
                  <a:srgbClr val="FFFFFF"/>
                </a:solidFill>
                <a:latin typeface="Share Tech" panose="00000500000000000000" pitchFamily="2" charset="0"/>
              </a:rPr>
              <a:t>Topologia Lógica</a:t>
            </a:r>
            <a:endParaRPr sz="3200" dirty="0">
              <a:solidFill>
                <a:srgbClr val="FFFFFF"/>
              </a:solidFill>
              <a:latin typeface="Share Tech" panose="00000500000000000000" pitchFamily="2" charset="0"/>
            </a:endParaRPr>
          </a:p>
        </p:txBody>
      </p:sp>
      <p:cxnSp>
        <p:nvCxnSpPr>
          <p:cNvPr id="458" name="Google Shape;458;p29"/>
          <p:cNvCxnSpPr>
            <a:cxnSpLocks/>
          </p:cNvCxnSpPr>
          <p:nvPr/>
        </p:nvCxnSpPr>
        <p:spPr>
          <a:xfrm>
            <a:off x="5160818" y="1195336"/>
            <a:ext cx="4062407"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440901" y="1896987"/>
            <a:ext cx="2413705" cy="381001"/>
          </a:xfrm>
          <a:prstGeom prst="rect">
            <a:avLst/>
          </a:prstGeom>
        </p:spPr>
        <p:txBody>
          <a:bodyPr spcFirstLastPara="1" wrap="square" lIns="91425" tIns="91425" rIns="91425" bIns="91425" anchor="b" anchorCtr="0">
            <a:noAutofit/>
          </a:bodyPr>
          <a:lstStyle/>
          <a:p>
            <a:r>
              <a:rPr lang="pt-PT" sz="1200" b="1" dirty="0">
                <a:solidFill>
                  <a:srgbClr val="0E2A47"/>
                </a:solidFill>
                <a:latin typeface="Avenir Next LT Pro" panose="020B0504020202020204" pitchFamily="34" charset="0"/>
              </a:rPr>
              <a:t>Equipamentos</a:t>
            </a:r>
            <a:endParaRPr sz="1200"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577715" y="2580696"/>
            <a:ext cx="2076000" cy="36795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1200" b="1" dirty="0">
                <a:solidFill>
                  <a:srgbClr val="0E2A47"/>
                </a:solidFill>
                <a:latin typeface="Avenir Next LT Pro" panose="020B0504020202020204" pitchFamily="34" charset="0"/>
              </a:rPr>
              <a:t>Ligações</a:t>
            </a:r>
            <a:endParaRPr b="1" dirty="0">
              <a:solidFill>
                <a:srgbClr val="0E2A47"/>
              </a:solidFill>
              <a:latin typeface="Avenir Next LT Pro" panose="020B0504020202020204" pitchFamily="34" charset="0"/>
            </a:endParaRPr>
          </a:p>
        </p:txBody>
      </p:sp>
      <p:sp>
        <p:nvSpPr>
          <p:cNvPr id="450" name="Google Shape;450;p29"/>
          <p:cNvSpPr/>
          <p:nvPr/>
        </p:nvSpPr>
        <p:spPr>
          <a:xfrm>
            <a:off x="7903950" y="18547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71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 name="Google Shape;6305;p53">
            <a:extLst>
              <a:ext uri="{FF2B5EF4-FFF2-40B4-BE49-F238E27FC236}">
                <a16:creationId xmlns:a16="http://schemas.microsoft.com/office/drawing/2014/main" id="{EC39599A-05F2-FA5B-8BEB-EF9B58FB4D86}"/>
              </a:ext>
            </a:extLst>
          </p:cNvPr>
          <p:cNvGrpSpPr/>
          <p:nvPr/>
        </p:nvGrpSpPr>
        <p:grpSpPr>
          <a:xfrm>
            <a:off x="8020927" y="1935052"/>
            <a:ext cx="189946" cy="263309"/>
            <a:chOff x="-38860325" y="3221750"/>
            <a:chExt cx="228425" cy="316650"/>
          </a:xfrm>
          <a:solidFill>
            <a:srgbClr val="0E2A47"/>
          </a:solidFill>
        </p:grpSpPr>
        <p:sp>
          <p:nvSpPr>
            <p:cNvPr id="116" name="Google Shape;6306;p53">
              <a:extLst>
                <a:ext uri="{FF2B5EF4-FFF2-40B4-BE49-F238E27FC236}">
                  <a16:creationId xmlns:a16="http://schemas.microsoft.com/office/drawing/2014/main" id="{796CAFDB-1D88-99DD-7846-9A4D6B3D6DAA}"/>
                </a:ext>
              </a:extLst>
            </p:cNvPr>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6307;p53">
              <a:extLst>
                <a:ext uri="{FF2B5EF4-FFF2-40B4-BE49-F238E27FC236}">
                  <a16:creationId xmlns:a16="http://schemas.microsoft.com/office/drawing/2014/main" id="{F710C4D0-0226-715C-9DCC-97AD409F770E}"/>
                </a:ext>
              </a:extLst>
            </p:cNvPr>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6308;p53">
              <a:extLst>
                <a:ext uri="{FF2B5EF4-FFF2-40B4-BE49-F238E27FC236}">
                  <a16:creationId xmlns:a16="http://schemas.microsoft.com/office/drawing/2014/main" id="{81B9E29A-2B3F-DFAD-9E17-E1964610339E}"/>
                </a:ext>
              </a:extLst>
            </p:cNvPr>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6309;p53">
              <a:extLst>
                <a:ext uri="{FF2B5EF4-FFF2-40B4-BE49-F238E27FC236}">
                  <a16:creationId xmlns:a16="http://schemas.microsoft.com/office/drawing/2014/main" id="{D5024FC7-DAE8-41E9-983D-4E9740CA88F4}"/>
                </a:ext>
              </a:extLst>
            </p:cNvPr>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8729;p58">
            <a:extLst>
              <a:ext uri="{FF2B5EF4-FFF2-40B4-BE49-F238E27FC236}">
                <a16:creationId xmlns:a16="http://schemas.microsoft.com/office/drawing/2014/main" id="{979B9B91-829E-4EEF-1456-0F146C6CB298}"/>
              </a:ext>
            </a:extLst>
          </p:cNvPr>
          <p:cNvGrpSpPr/>
          <p:nvPr/>
        </p:nvGrpSpPr>
        <p:grpSpPr>
          <a:xfrm>
            <a:off x="7996803" y="2641470"/>
            <a:ext cx="241365" cy="244002"/>
            <a:chOff x="-2668225" y="3239075"/>
            <a:chExt cx="288300" cy="291450"/>
          </a:xfrm>
          <a:solidFill>
            <a:srgbClr val="0E2A47"/>
          </a:solidFill>
        </p:grpSpPr>
        <p:sp>
          <p:nvSpPr>
            <p:cNvPr id="126" name="Google Shape;8730;p58">
              <a:extLst>
                <a:ext uri="{FF2B5EF4-FFF2-40B4-BE49-F238E27FC236}">
                  <a16:creationId xmlns:a16="http://schemas.microsoft.com/office/drawing/2014/main" id="{E913FC9D-17F8-0852-6A7A-84BF688E5F64}"/>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8731;p58">
              <a:extLst>
                <a:ext uri="{FF2B5EF4-FFF2-40B4-BE49-F238E27FC236}">
                  <a16:creationId xmlns:a16="http://schemas.microsoft.com/office/drawing/2014/main" id="{1584F3A9-97CE-F1D2-F8B8-6DEAA7D74711}"/>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732;p58">
              <a:extLst>
                <a:ext uri="{FF2B5EF4-FFF2-40B4-BE49-F238E27FC236}">
                  <a16:creationId xmlns:a16="http://schemas.microsoft.com/office/drawing/2014/main" id="{1C50ADF4-4BB6-349F-087E-05919E21A25B}"/>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733;p58">
              <a:extLst>
                <a:ext uri="{FF2B5EF4-FFF2-40B4-BE49-F238E27FC236}">
                  <a16:creationId xmlns:a16="http://schemas.microsoft.com/office/drawing/2014/main" id="{F5FA2E89-1790-8A8E-0CA2-97FCD7A0729B}"/>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734;p58">
              <a:extLst>
                <a:ext uri="{FF2B5EF4-FFF2-40B4-BE49-F238E27FC236}">
                  <a16:creationId xmlns:a16="http://schemas.microsoft.com/office/drawing/2014/main" id="{1D3B5B94-644B-70FD-44FE-50F6D7216CD6}"/>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70"/>
        <p:cNvGrpSpPr/>
        <p:nvPr/>
      </p:nvGrpSpPr>
      <p:grpSpPr>
        <a:xfrm>
          <a:off x="0" y="0"/>
          <a:ext cx="0" cy="0"/>
          <a:chOff x="0" y="0"/>
          <a:chExt cx="0" cy="0"/>
        </a:xfrm>
      </p:grpSpPr>
      <p:grpSp>
        <p:nvGrpSpPr>
          <p:cNvPr id="1671" name="Google Shape;1671;p47"/>
          <p:cNvGrpSpPr/>
          <p:nvPr/>
        </p:nvGrpSpPr>
        <p:grpSpPr>
          <a:xfrm>
            <a:off x="745571" y="1168666"/>
            <a:ext cx="2492868" cy="1379876"/>
            <a:chOff x="2654821" y="2311071"/>
            <a:chExt cx="2279715" cy="1262120"/>
          </a:xfrm>
        </p:grpSpPr>
        <p:grpSp>
          <p:nvGrpSpPr>
            <p:cNvPr id="1672" name="Google Shape;1672;p47"/>
            <p:cNvGrpSpPr/>
            <p:nvPr/>
          </p:nvGrpSpPr>
          <p:grpSpPr>
            <a:xfrm>
              <a:off x="4034269" y="2840745"/>
              <a:ext cx="40212" cy="36437"/>
              <a:chOff x="4293400" y="2574725"/>
              <a:chExt cx="84425" cy="80100"/>
            </a:xfrm>
          </p:grpSpPr>
          <p:sp>
            <p:nvSpPr>
              <p:cNvPr id="1673" name="Google Shape;1673;p4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74" name="Google Shape;1674;p4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5" name="Google Shape;1675;p47"/>
            <p:cNvGrpSpPr/>
            <p:nvPr/>
          </p:nvGrpSpPr>
          <p:grpSpPr>
            <a:xfrm>
              <a:off x="3894606" y="2334874"/>
              <a:ext cx="913198" cy="518984"/>
              <a:chOff x="4000175" y="1462675"/>
              <a:chExt cx="1917275" cy="1140875"/>
            </a:xfrm>
          </p:grpSpPr>
          <p:sp>
            <p:nvSpPr>
              <p:cNvPr id="1676" name="Google Shape;1676;p4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77" name="Google Shape;1677;p47"/>
              <p:cNvGrpSpPr/>
              <p:nvPr/>
            </p:nvGrpSpPr>
            <p:grpSpPr>
              <a:xfrm>
                <a:off x="4000175" y="1462675"/>
                <a:ext cx="1917275" cy="1140875"/>
                <a:chOff x="4000175" y="1462675"/>
                <a:chExt cx="1917275" cy="1140875"/>
              </a:xfrm>
            </p:grpSpPr>
            <p:sp>
              <p:nvSpPr>
                <p:cNvPr id="1678" name="Google Shape;1678;p4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79" name="Google Shape;1679;p4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83" name="Google Shape;1683;p4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84" name="Google Shape;1684;p47"/>
            <p:cNvGrpSpPr/>
            <p:nvPr/>
          </p:nvGrpSpPr>
          <p:grpSpPr>
            <a:xfrm>
              <a:off x="3875768" y="2846704"/>
              <a:ext cx="44796" cy="47366"/>
              <a:chOff x="3960625" y="2587825"/>
              <a:chExt cx="94050" cy="104125"/>
            </a:xfrm>
          </p:grpSpPr>
          <p:sp>
            <p:nvSpPr>
              <p:cNvPr id="1685" name="Google Shape;1685;p4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86" name="Google Shape;1686;p4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47"/>
            <p:cNvGrpSpPr/>
            <p:nvPr/>
          </p:nvGrpSpPr>
          <p:grpSpPr>
            <a:xfrm>
              <a:off x="3782759" y="2807162"/>
              <a:ext cx="82686" cy="85487"/>
              <a:chOff x="3765350" y="2500900"/>
              <a:chExt cx="173600" cy="187925"/>
            </a:xfrm>
          </p:grpSpPr>
          <p:sp>
            <p:nvSpPr>
              <p:cNvPr id="1688" name="Google Shape;1688;p4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89" name="Google Shape;1689;p4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4" name="Google Shape;1694;p47"/>
            <p:cNvGrpSpPr/>
            <p:nvPr/>
          </p:nvGrpSpPr>
          <p:grpSpPr>
            <a:xfrm>
              <a:off x="3775674" y="2798496"/>
              <a:ext cx="40545" cy="23564"/>
              <a:chOff x="3750475" y="2481850"/>
              <a:chExt cx="85125" cy="51800"/>
            </a:xfrm>
          </p:grpSpPr>
          <p:sp>
            <p:nvSpPr>
              <p:cNvPr id="1695" name="Google Shape;1695;p4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697" name="Google Shape;1697;p47"/>
            <p:cNvGrpSpPr/>
            <p:nvPr/>
          </p:nvGrpSpPr>
          <p:grpSpPr>
            <a:xfrm>
              <a:off x="3716946" y="2776024"/>
              <a:ext cx="81971" cy="76912"/>
              <a:chOff x="3627175" y="2432450"/>
              <a:chExt cx="172100" cy="169075"/>
            </a:xfrm>
          </p:grpSpPr>
          <p:sp>
            <p:nvSpPr>
              <p:cNvPr id="1698" name="Google Shape;1698;p4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00" name="Google Shape;1700;p4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01" name="Google Shape;1701;p47"/>
            <p:cNvGrpSpPr/>
            <p:nvPr/>
          </p:nvGrpSpPr>
          <p:grpSpPr>
            <a:xfrm>
              <a:off x="3685682" y="2845624"/>
              <a:ext cx="29311" cy="45055"/>
              <a:chOff x="3561536" y="2585450"/>
              <a:chExt cx="61539" cy="99045"/>
            </a:xfrm>
          </p:grpSpPr>
          <p:sp>
            <p:nvSpPr>
              <p:cNvPr id="1702" name="Google Shape;1702;p4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04" name="Google Shape;1704;p47"/>
            <p:cNvGrpSpPr/>
            <p:nvPr/>
          </p:nvGrpSpPr>
          <p:grpSpPr>
            <a:xfrm>
              <a:off x="3849905" y="2572252"/>
              <a:ext cx="74339" cy="119559"/>
              <a:chOff x="3906325" y="1984500"/>
              <a:chExt cx="156075" cy="262825"/>
            </a:xfrm>
          </p:grpSpPr>
          <p:sp>
            <p:nvSpPr>
              <p:cNvPr id="1705" name="Google Shape;1705;p4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06" name="Google Shape;1706;p4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47"/>
            <p:cNvGrpSpPr/>
            <p:nvPr/>
          </p:nvGrpSpPr>
          <p:grpSpPr>
            <a:xfrm>
              <a:off x="2654821" y="2414345"/>
              <a:ext cx="667570" cy="558731"/>
              <a:chOff x="1397225" y="1637375"/>
              <a:chExt cx="1401575" cy="1228250"/>
            </a:xfrm>
          </p:grpSpPr>
          <p:sp>
            <p:nvSpPr>
              <p:cNvPr id="1708" name="Google Shape;1708;p4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09" name="Google Shape;1709;p47"/>
              <p:cNvGrpSpPr/>
              <p:nvPr/>
            </p:nvGrpSpPr>
            <p:grpSpPr>
              <a:xfrm>
                <a:off x="1397225" y="1637375"/>
                <a:ext cx="1398775" cy="1228250"/>
                <a:chOff x="1397225" y="1637375"/>
                <a:chExt cx="1398775" cy="1228250"/>
              </a:xfrm>
            </p:grpSpPr>
            <p:sp>
              <p:nvSpPr>
                <p:cNvPr id="1710" name="Google Shape;1710;p4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2" name="Google Shape;1712;p47"/>
            <p:cNvGrpSpPr/>
            <p:nvPr/>
          </p:nvGrpSpPr>
          <p:grpSpPr>
            <a:xfrm>
              <a:off x="3230417" y="3103734"/>
              <a:ext cx="282982" cy="280332"/>
              <a:chOff x="2605700" y="3152850"/>
              <a:chExt cx="594125" cy="616250"/>
            </a:xfrm>
          </p:grpSpPr>
          <p:sp>
            <p:nvSpPr>
              <p:cNvPr id="1713" name="Google Shape;1713;p4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14" name="Google Shape;1714;p4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715" name="Google Shape;1715;p47"/>
            <p:cNvGrpSpPr/>
            <p:nvPr/>
          </p:nvGrpSpPr>
          <p:grpSpPr>
            <a:xfrm>
              <a:off x="3265985" y="3226989"/>
              <a:ext cx="87151" cy="346202"/>
              <a:chOff x="2680375" y="3423800"/>
              <a:chExt cx="182975" cy="761050"/>
            </a:xfrm>
          </p:grpSpPr>
          <p:sp>
            <p:nvSpPr>
              <p:cNvPr id="1716" name="Google Shape;1716;p4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17" name="Google Shape;1717;p4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47"/>
            <p:cNvGrpSpPr/>
            <p:nvPr/>
          </p:nvGrpSpPr>
          <p:grpSpPr>
            <a:xfrm>
              <a:off x="3855466" y="3289811"/>
              <a:ext cx="112514" cy="94210"/>
              <a:chOff x="3918000" y="3561900"/>
              <a:chExt cx="236225" cy="207100"/>
            </a:xfrm>
          </p:grpSpPr>
          <p:sp>
            <p:nvSpPr>
              <p:cNvPr id="1719" name="Google Shape;1719;p4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20" name="Google Shape;1720;p4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1" name="Google Shape;1721;p4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724" name="Google Shape;1724;p47"/>
            <p:cNvGrpSpPr/>
            <p:nvPr/>
          </p:nvGrpSpPr>
          <p:grpSpPr>
            <a:xfrm>
              <a:off x="2905224" y="2311071"/>
              <a:ext cx="596721" cy="528992"/>
              <a:chOff x="1922950" y="1410350"/>
              <a:chExt cx="1252825" cy="1162875"/>
            </a:xfrm>
          </p:grpSpPr>
          <p:sp>
            <p:nvSpPr>
              <p:cNvPr id="1725" name="Google Shape;1725;p4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741" name="Google Shape;1741;p4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61" name="Google Shape;1761;p4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62" name="Google Shape;1762;p4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3" name="Google Shape;1763;p47"/>
            <p:cNvGrpSpPr/>
            <p:nvPr/>
          </p:nvGrpSpPr>
          <p:grpSpPr>
            <a:xfrm>
              <a:off x="3280929" y="3294542"/>
              <a:ext cx="109894" cy="272224"/>
              <a:chOff x="2711750" y="3572300"/>
              <a:chExt cx="230725" cy="598425"/>
            </a:xfrm>
          </p:grpSpPr>
          <p:sp>
            <p:nvSpPr>
              <p:cNvPr id="1764" name="Google Shape;1764;p4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6" name="Google Shape;1766;p4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7" name="Google Shape;1767;p47"/>
            <p:cNvGrpSpPr/>
            <p:nvPr/>
          </p:nvGrpSpPr>
          <p:grpSpPr>
            <a:xfrm>
              <a:off x="3790439" y="2408636"/>
              <a:ext cx="73017" cy="75684"/>
              <a:chOff x="3781475" y="1624825"/>
              <a:chExt cx="153300" cy="166375"/>
            </a:xfrm>
          </p:grpSpPr>
          <p:sp>
            <p:nvSpPr>
              <p:cNvPr id="1768" name="Google Shape;1768;p4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2" name="Google Shape;1772;p4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9" name="Google Shape;1779;p47"/>
            <p:cNvGrpSpPr/>
            <p:nvPr/>
          </p:nvGrpSpPr>
          <p:grpSpPr>
            <a:xfrm>
              <a:off x="4403342" y="3107749"/>
              <a:ext cx="316680" cy="101374"/>
              <a:chOff x="5068275" y="3161675"/>
              <a:chExt cx="664875" cy="222850"/>
            </a:xfrm>
          </p:grpSpPr>
          <p:sp>
            <p:nvSpPr>
              <p:cNvPr id="1780" name="Google Shape;1780;p4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4" name="Google Shape;1784;p4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3" name="Google Shape;1813;p47"/>
            <p:cNvGrpSpPr/>
            <p:nvPr/>
          </p:nvGrpSpPr>
          <p:grpSpPr>
            <a:xfrm>
              <a:off x="3697513" y="2707266"/>
              <a:ext cx="59549" cy="79733"/>
              <a:chOff x="3586375" y="2281300"/>
              <a:chExt cx="125025" cy="175275"/>
            </a:xfrm>
          </p:grpSpPr>
          <p:sp>
            <p:nvSpPr>
              <p:cNvPr id="1814" name="Google Shape;1814;p4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6" name="Google Shape;1816;p4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7" name="Google Shape;1817;p47"/>
            <p:cNvGrpSpPr/>
            <p:nvPr/>
          </p:nvGrpSpPr>
          <p:grpSpPr>
            <a:xfrm>
              <a:off x="4513224" y="3221724"/>
              <a:ext cx="274563" cy="280321"/>
              <a:chOff x="5298975" y="3412225"/>
              <a:chExt cx="576450" cy="616225"/>
            </a:xfrm>
          </p:grpSpPr>
          <p:sp>
            <p:nvSpPr>
              <p:cNvPr id="1818" name="Google Shape;1818;p4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19" name="Google Shape;1819;p4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0" name="Google Shape;1820;p47"/>
            <p:cNvGrpSpPr/>
            <p:nvPr/>
          </p:nvGrpSpPr>
          <p:grpSpPr>
            <a:xfrm>
              <a:off x="4824403" y="3421846"/>
              <a:ext cx="110132" cy="130647"/>
              <a:chOff x="5952300" y="3852150"/>
              <a:chExt cx="231225" cy="287200"/>
            </a:xfrm>
          </p:grpSpPr>
          <p:sp>
            <p:nvSpPr>
              <p:cNvPr id="1821" name="Google Shape;1821;p4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3" name="Google Shape;1823;p4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1" name="Google Shape;1831;p47"/>
            <p:cNvGrpSpPr/>
            <p:nvPr/>
          </p:nvGrpSpPr>
          <p:grpSpPr>
            <a:xfrm>
              <a:off x="4295710" y="3079670"/>
              <a:ext cx="14968" cy="27135"/>
              <a:chOff x="4842300" y="3099950"/>
              <a:chExt cx="31425" cy="59650"/>
            </a:xfrm>
          </p:grpSpPr>
          <p:sp>
            <p:nvSpPr>
              <p:cNvPr id="1832" name="Google Shape;1832;p4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6" name="Google Shape;1836;p4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4" name="Google Shape;1844;p47"/>
            <p:cNvGrpSpPr/>
            <p:nvPr/>
          </p:nvGrpSpPr>
          <p:grpSpPr>
            <a:xfrm>
              <a:off x="3831056" y="2816010"/>
              <a:ext cx="37378" cy="27612"/>
              <a:chOff x="3866750" y="2520350"/>
              <a:chExt cx="78475" cy="60700"/>
            </a:xfrm>
          </p:grpSpPr>
          <p:sp>
            <p:nvSpPr>
              <p:cNvPr id="1845" name="Google Shape;1845;p4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9" name="Google Shape;1849;p4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66" name="Google Shape;1866;p4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78" name="Google Shape;1878;p4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1" name="Google Shape;1891;p47"/>
            <p:cNvGrpSpPr/>
            <p:nvPr/>
          </p:nvGrpSpPr>
          <p:grpSpPr>
            <a:xfrm>
              <a:off x="3632736" y="3051591"/>
              <a:ext cx="63288" cy="45217"/>
              <a:chOff x="3450375" y="3038225"/>
              <a:chExt cx="132875" cy="99400"/>
            </a:xfrm>
          </p:grpSpPr>
          <p:sp>
            <p:nvSpPr>
              <p:cNvPr id="1892" name="Google Shape;1892;p4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4" name="Google Shape;1894;p4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03" name="Google Shape;1903;p4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13" name="Google Shape;1913;p4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19" name="Google Shape;1919;p4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9" name="Google Shape;1929;p47"/>
          <p:cNvGrpSpPr/>
          <p:nvPr/>
        </p:nvGrpSpPr>
        <p:grpSpPr>
          <a:xfrm>
            <a:off x="3508906" y="1213377"/>
            <a:ext cx="2078182" cy="1366558"/>
            <a:chOff x="235800" y="830650"/>
            <a:chExt cx="6978450" cy="4588844"/>
          </a:xfrm>
        </p:grpSpPr>
        <p:sp>
          <p:nvSpPr>
            <p:cNvPr id="1930" name="Google Shape;1930;p4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6" name="Google Shape;1936;p47"/>
          <p:cNvGrpSpPr/>
          <p:nvPr/>
        </p:nvGrpSpPr>
        <p:grpSpPr>
          <a:xfrm>
            <a:off x="742628" y="3064442"/>
            <a:ext cx="2622876" cy="1333540"/>
            <a:chOff x="238125" y="1038125"/>
            <a:chExt cx="7146800" cy="3633625"/>
          </a:xfrm>
        </p:grpSpPr>
        <p:sp>
          <p:nvSpPr>
            <p:cNvPr id="1937" name="Google Shape;1937;p4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4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4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4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4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4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4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4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4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4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4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4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9" name="Google Shape;3509;p47"/>
          <p:cNvGrpSpPr/>
          <p:nvPr/>
        </p:nvGrpSpPr>
        <p:grpSpPr>
          <a:xfrm>
            <a:off x="5857556" y="1206552"/>
            <a:ext cx="2590840" cy="1380235"/>
            <a:chOff x="233350" y="949250"/>
            <a:chExt cx="7137300" cy="3802300"/>
          </a:xfrm>
        </p:grpSpPr>
        <p:sp>
          <p:nvSpPr>
            <p:cNvPr id="3510" name="Google Shape;3510;p4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4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1" name="Google Shape;3561;p47"/>
          <p:cNvGrpSpPr/>
          <p:nvPr/>
        </p:nvGrpSpPr>
        <p:grpSpPr>
          <a:xfrm>
            <a:off x="7671985" y="3251325"/>
            <a:ext cx="104231" cy="320340"/>
            <a:chOff x="7564426" y="3224343"/>
            <a:chExt cx="119985" cy="368801"/>
          </a:xfrm>
        </p:grpSpPr>
        <p:sp>
          <p:nvSpPr>
            <p:cNvPr id="3562" name="Google Shape;3562;p4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4" name="Google Shape;3564;p47"/>
          <p:cNvGrpSpPr/>
          <p:nvPr/>
        </p:nvGrpSpPr>
        <p:grpSpPr>
          <a:xfrm>
            <a:off x="7371473" y="3245427"/>
            <a:ext cx="189489" cy="332132"/>
            <a:chOff x="8370831" y="3202002"/>
            <a:chExt cx="218129" cy="382376"/>
          </a:xfrm>
        </p:grpSpPr>
        <p:sp>
          <p:nvSpPr>
            <p:cNvPr id="3565" name="Google Shape;3565;p4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7" name="Google Shape;3567;p47"/>
          <p:cNvGrpSpPr/>
          <p:nvPr/>
        </p:nvGrpSpPr>
        <p:grpSpPr>
          <a:xfrm>
            <a:off x="8094863" y="3656559"/>
            <a:ext cx="309429" cy="267000"/>
            <a:chOff x="6742064" y="3750480"/>
            <a:chExt cx="399315" cy="344560"/>
          </a:xfrm>
        </p:grpSpPr>
        <p:sp>
          <p:nvSpPr>
            <p:cNvPr id="3568" name="Google Shape;3568;p4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0" name="Google Shape;3570;p47"/>
          <p:cNvGrpSpPr/>
          <p:nvPr/>
        </p:nvGrpSpPr>
        <p:grpSpPr>
          <a:xfrm>
            <a:off x="7633882" y="4007606"/>
            <a:ext cx="180437" cy="281608"/>
            <a:chOff x="7248525" y="3739696"/>
            <a:chExt cx="230531" cy="359790"/>
          </a:xfrm>
        </p:grpSpPr>
        <p:sp>
          <p:nvSpPr>
            <p:cNvPr id="3571" name="Google Shape;3571;p4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4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3" name="Google Shape;3573;p47"/>
          <p:cNvGrpSpPr/>
          <p:nvPr/>
        </p:nvGrpSpPr>
        <p:grpSpPr>
          <a:xfrm>
            <a:off x="7879801" y="3650830"/>
            <a:ext cx="162896" cy="278710"/>
            <a:chOff x="7601242" y="3729267"/>
            <a:chExt cx="222566" cy="380803"/>
          </a:xfrm>
        </p:grpSpPr>
        <p:sp>
          <p:nvSpPr>
            <p:cNvPr id="3574" name="Google Shape;3574;p4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6" name="Google Shape;3576;p4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7" name="Google Shape;3577;p47"/>
          <p:cNvGrpSpPr/>
          <p:nvPr/>
        </p:nvGrpSpPr>
        <p:grpSpPr>
          <a:xfrm>
            <a:off x="7369446" y="3651971"/>
            <a:ext cx="193543" cy="275990"/>
            <a:chOff x="8304647" y="3738687"/>
            <a:chExt cx="225076" cy="320956"/>
          </a:xfrm>
        </p:grpSpPr>
        <p:sp>
          <p:nvSpPr>
            <p:cNvPr id="3578" name="Google Shape;3578;p4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1" name="Google Shape;3581;p47"/>
          <p:cNvGrpSpPr/>
          <p:nvPr/>
        </p:nvGrpSpPr>
        <p:grpSpPr>
          <a:xfrm>
            <a:off x="7641939" y="3651971"/>
            <a:ext cx="178492" cy="275990"/>
            <a:chOff x="8615101" y="3738687"/>
            <a:chExt cx="207573" cy="320956"/>
          </a:xfrm>
        </p:grpSpPr>
        <p:sp>
          <p:nvSpPr>
            <p:cNvPr id="3582" name="Google Shape;3582;p4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4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5" name="Google Shape;3585;p4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6" name="Google Shape;3586;p47"/>
          <p:cNvGrpSpPr/>
          <p:nvPr/>
        </p:nvGrpSpPr>
        <p:grpSpPr>
          <a:xfrm>
            <a:off x="6036644" y="3773459"/>
            <a:ext cx="557670" cy="511283"/>
            <a:chOff x="6015419" y="3716859"/>
            <a:chExt cx="557671" cy="511283"/>
          </a:xfrm>
        </p:grpSpPr>
        <p:sp>
          <p:nvSpPr>
            <p:cNvPr id="3587" name="Google Shape;3587;p4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8" name="Google Shape;3588;p47"/>
            <p:cNvGrpSpPr/>
            <p:nvPr/>
          </p:nvGrpSpPr>
          <p:grpSpPr>
            <a:xfrm>
              <a:off x="6036094" y="3716980"/>
              <a:ext cx="529860" cy="510468"/>
              <a:chOff x="6036094" y="3716980"/>
              <a:chExt cx="529860" cy="510468"/>
            </a:xfrm>
          </p:grpSpPr>
          <p:sp>
            <p:nvSpPr>
              <p:cNvPr id="3589" name="Google Shape;3589;p4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4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4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4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99" name="Google Shape;3599;p47"/>
          <p:cNvGrpSpPr/>
          <p:nvPr/>
        </p:nvGrpSpPr>
        <p:grpSpPr>
          <a:xfrm>
            <a:off x="6665529" y="3130228"/>
            <a:ext cx="576302" cy="511871"/>
            <a:chOff x="6644304" y="3073628"/>
            <a:chExt cx="576302" cy="511871"/>
          </a:xfrm>
        </p:grpSpPr>
        <p:sp>
          <p:nvSpPr>
            <p:cNvPr id="3600" name="Google Shape;3600;p4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1" name="Google Shape;3601;p47"/>
            <p:cNvGrpSpPr/>
            <p:nvPr/>
          </p:nvGrpSpPr>
          <p:grpSpPr>
            <a:xfrm>
              <a:off x="6712169" y="3085440"/>
              <a:ext cx="481622" cy="494913"/>
              <a:chOff x="6712169" y="3085440"/>
              <a:chExt cx="481622" cy="494913"/>
            </a:xfrm>
          </p:grpSpPr>
          <p:sp>
            <p:nvSpPr>
              <p:cNvPr id="3602" name="Google Shape;3602;p4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4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4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7" name="Google Shape;3607;p4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4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4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0" name="Google Shape;3610;p4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1" name="Google Shape;3611;p47"/>
          <p:cNvGrpSpPr/>
          <p:nvPr/>
        </p:nvGrpSpPr>
        <p:grpSpPr>
          <a:xfrm>
            <a:off x="6673379" y="3773223"/>
            <a:ext cx="560631" cy="511352"/>
            <a:chOff x="6652154" y="3716623"/>
            <a:chExt cx="560631" cy="511352"/>
          </a:xfrm>
        </p:grpSpPr>
        <p:sp>
          <p:nvSpPr>
            <p:cNvPr id="3612" name="Google Shape;3612;p4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3" name="Google Shape;3613;p47"/>
            <p:cNvGrpSpPr/>
            <p:nvPr/>
          </p:nvGrpSpPr>
          <p:grpSpPr>
            <a:xfrm>
              <a:off x="6669657" y="3716715"/>
              <a:ext cx="466779" cy="464290"/>
              <a:chOff x="6669657" y="3716715"/>
              <a:chExt cx="466779" cy="464290"/>
            </a:xfrm>
          </p:grpSpPr>
          <p:sp>
            <p:nvSpPr>
              <p:cNvPr id="3614" name="Google Shape;3614;p4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4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4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4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4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7" name="Google Shape;3627;p47"/>
          <p:cNvGrpSpPr/>
          <p:nvPr/>
        </p:nvGrpSpPr>
        <p:grpSpPr>
          <a:xfrm>
            <a:off x="7867470" y="4054631"/>
            <a:ext cx="187557" cy="187557"/>
            <a:chOff x="8565775" y="671075"/>
            <a:chExt cx="441000" cy="441000"/>
          </a:xfrm>
        </p:grpSpPr>
        <p:sp>
          <p:nvSpPr>
            <p:cNvPr id="3628" name="Google Shape;3628;p4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0" name="Google Shape;3630;p4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2" name="Google Shape;3632;p47"/>
          <p:cNvGrpSpPr/>
          <p:nvPr/>
        </p:nvGrpSpPr>
        <p:grpSpPr>
          <a:xfrm>
            <a:off x="6021325" y="3132850"/>
            <a:ext cx="587871" cy="512373"/>
            <a:chOff x="6000100" y="3076250"/>
            <a:chExt cx="587871" cy="512373"/>
          </a:xfrm>
        </p:grpSpPr>
        <p:sp>
          <p:nvSpPr>
            <p:cNvPr id="3633" name="Google Shape;3633;p4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4" name="Google Shape;3634;p47"/>
            <p:cNvGrpSpPr/>
            <p:nvPr/>
          </p:nvGrpSpPr>
          <p:grpSpPr>
            <a:xfrm>
              <a:off x="6031360" y="3076713"/>
              <a:ext cx="539107" cy="480965"/>
              <a:chOff x="6031360" y="3076713"/>
              <a:chExt cx="539107" cy="480965"/>
            </a:xfrm>
          </p:grpSpPr>
          <p:sp>
            <p:nvSpPr>
              <p:cNvPr id="3635" name="Google Shape;3635;p4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4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4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4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4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4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42" name="Google Shape;3642;p47"/>
          <p:cNvGrpSpPr/>
          <p:nvPr/>
        </p:nvGrpSpPr>
        <p:grpSpPr>
          <a:xfrm>
            <a:off x="3597785" y="3065882"/>
            <a:ext cx="2241344" cy="1330656"/>
            <a:chOff x="3597785" y="3065882"/>
            <a:chExt cx="2241344" cy="1330656"/>
          </a:xfrm>
        </p:grpSpPr>
        <p:grpSp>
          <p:nvGrpSpPr>
            <p:cNvPr id="3643" name="Google Shape;3643;p47"/>
            <p:cNvGrpSpPr/>
            <p:nvPr/>
          </p:nvGrpSpPr>
          <p:grpSpPr>
            <a:xfrm>
              <a:off x="5296908" y="3937355"/>
              <a:ext cx="143198" cy="32380"/>
              <a:chOff x="5296908" y="3937355"/>
              <a:chExt cx="143198" cy="32380"/>
            </a:xfrm>
          </p:grpSpPr>
          <p:sp>
            <p:nvSpPr>
              <p:cNvPr id="3644" name="Google Shape;3644;p4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5" name="Google Shape;3645;p47"/>
              <p:cNvGrpSpPr/>
              <p:nvPr/>
            </p:nvGrpSpPr>
            <p:grpSpPr>
              <a:xfrm>
                <a:off x="5402331" y="3937355"/>
                <a:ext cx="37776" cy="32380"/>
                <a:chOff x="5402331" y="3937355"/>
                <a:chExt cx="37776" cy="32380"/>
              </a:xfrm>
            </p:grpSpPr>
            <p:sp>
              <p:nvSpPr>
                <p:cNvPr id="3646" name="Google Shape;3646;p4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8" name="Google Shape;3648;p47"/>
              <p:cNvGrpSpPr/>
              <p:nvPr/>
            </p:nvGrpSpPr>
            <p:grpSpPr>
              <a:xfrm>
                <a:off x="5296908" y="3937355"/>
                <a:ext cx="37783" cy="32380"/>
                <a:chOff x="5296908" y="3937355"/>
                <a:chExt cx="37783" cy="32380"/>
              </a:xfrm>
            </p:grpSpPr>
            <p:sp>
              <p:nvSpPr>
                <p:cNvPr id="3649" name="Google Shape;3649;p4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4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1" name="Google Shape;3651;p47"/>
            <p:cNvGrpSpPr/>
            <p:nvPr/>
          </p:nvGrpSpPr>
          <p:grpSpPr>
            <a:xfrm>
              <a:off x="4724163" y="3119631"/>
              <a:ext cx="120838" cy="84218"/>
              <a:chOff x="4724163" y="3119631"/>
              <a:chExt cx="120838" cy="84218"/>
            </a:xfrm>
          </p:grpSpPr>
          <p:grpSp>
            <p:nvGrpSpPr>
              <p:cNvPr id="3652" name="Google Shape;3652;p47"/>
              <p:cNvGrpSpPr/>
              <p:nvPr/>
            </p:nvGrpSpPr>
            <p:grpSpPr>
              <a:xfrm>
                <a:off x="4746712" y="3132773"/>
                <a:ext cx="86869" cy="56424"/>
                <a:chOff x="4746712" y="3132773"/>
                <a:chExt cx="86869" cy="56424"/>
              </a:xfrm>
            </p:grpSpPr>
            <p:sp>
              <p:nvSpPr>
                <p:cNvPr id="3653" name="Google Shape;3653;p4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5" name="Google Shape;3655;p47"/>
              <p:cNvGrpSpPr/>
              <p:nvPr/>
            </p:nvGrpSpPr>
            <p:grpSpPr>
              <a:xfrm>
                <a:off x="4773634" y="3143336"/>
                <a:ext cx="37776" cy="32451"/>
                <a:chOff x="4773634" y="3143336"/>
                <a:chExt cx="37776" cy="32451"/>
              </a:xfrm>
            </p:grpSpPr>
            <p:sp>
              <p:nvSpPr>
                <p:cNvPr id="3656" name="Google Shape;3656;p4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8" name="Google Shape;3658;p47"/>
              <p:cNvGrpSpPr/>
              <p:nvPr/>
            </p:nvGrpSpPr>
            <p:grpSpPr>
              <a:xfrm>
                <a:off x="4724163" y="3131248"/>
                <a:ext cx="37776" cy="32459"/>
                <a:chOff x="4724163" y="3131248"/>
                <a:chExt cx="37776" cy="32459"/>
              </a:xfrm>
            </p:grpSpPr>
            <p:sp>
              <p:nvSpPr>
                <p:cNvPr id="3659" name="Google Shape;3659;p4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1" name="Google Shape;3661;p47"/>
              <p:cNvGrpSpPr/>
              <p:nvPr/>
            </p:nvGrpSpPr>
            <p:grpSpPr>
              <a:xfrm>
                <a:off x="4755081" y="3176054"/>
                <a:ext cx="32357" cy="27795"/>
                <a:chOff x="4755081" y="3176054"/>
                <a:chExt cx="32357" cy="27795"/>
              </a:xfrm>
            </p:grpSpPr>
            <p:sp>
              <p:nvSpPr>
                <p:cNvPr id="3662" name="Google Shape;3662;p4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4" name="Google Shape;3664;p47"/>
              <p:cNvGrpSpPr/>
              <p:nvPr/>
            </p:nvGrpSpPr>
            <p:grpSpPr>
              <a:xfrm>
                <a:off x="4812550" y="3119631"/>
                <a:ext cx="32451" cy="27803"/>
                <a:chOff x="4812550" y="3119631"/>
                <a:chExt cx="32451" cy="27803"/>
              </a:xfrm>
            </p:grpSpPr>
            <p:sp>
              <p:nvSpPr>
                <p:cNvPr id="3665" name="Google Shape;3665;p4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67" name="Google Shape;3667;p47"/>
            <p:cNvGrpSpPr/>
            <p:nvPr/>
          </p:nvGrpSpPr>
          <p:grpSpPr>
            <a:xfrm>
              <a:off x="5382826" y="4027197"/>
              <a:ext cx="268967" cy="250422"/>
              <a:chOff x="5382826" y="4027197"/>
              <a:chExt cx="268967" cy="250422"/>
            </a:xfrm>
          </p:grpSpPr>
          <p:grpSp>
            <p:nvGrpSpPr>
              <p:cNvPr id="3668" name="Google Shape;3668;p47"/>
              <p:cNvGrpSpPr/>
              <p:nvPr/>
            </p:nvGrpSpPr>
            <p:grpSpPr>
              <a:xfrm>
                <a:off x="5405280" y="4042510"/>
                <a:ext cx="237570" cy="218647"/>
                <a:chOff x="5405280" y="4042510"/>
                <a:chExt cx="237570" cy="218647"/>
              </a:xfrm>
            </p:grpSpPr>
            <p:sp>
              <p:nvSpPr>
                <p:cNvPr id="3669" name="Google Shape;3669;p4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5" name="Google Shape;3675;p47"/>
              <p:cNvGrpSpPr/>
              <p:nvPr/>
            </p:nvGrpSpPr>
            <p:grpSpPr>
              <a:xfrm>
                <a:off x="5382826" y="4125549"/>
                <a:ext cx="37776" cy="32380"/>
                <a:chOff x="5382826" y="4125549"/>
                <a:chExt cx="37776" cy="32380"/>
              </a:xfrm>
            </p:grpSpPr>
            <p:sp>
              <p:nvSpPr>
                <p:cNvPr id="3676" name="Google Shape;3676;p4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8" name="Google Shape;3678;p47"/>
              <p:cNvGrpSpPr/>
              <p:nvPr/>
            </p:nvGrpSpPr>
            <p:grpSpPr>
              <a:xfrm>
                <a:off x="5475680" y="4195587"/>
                <a:ext cx="37783" cy="32364"/>
                <a:chOff x="5475680" y="4195587"/>
                <a:chExt cx="37783" cy="32364"/>
              </a:xfrm>
            </p:grpSpPr>
            <p:sp>
              <p:nvSpPr>
                <p:cNvPr id="3679" name="Google Shape;3679;p4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1" name="Google Shape;3681;p47"/>
              <p:cNvGrpSpPr/>
              <p:nvPr/>
            </p:nvGrpSpPr>
            <p:grpSpPr>
              <a:xfrm>
                <a:off x="5532575" y="4027197"/>
                <a:ext cx="33308" cy="32262"/>
                <a:chOff x="5532575" y="4027197"/>
                <a:chExt cx="33308" cy="32262"/>
              </a:xfrm>
            </p:grpSpPr>
            <p:sp>
              <p:nvSpPr>
                <p:cNvPr id="3682" name="Google Shape;3682;p4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4" name="Google Shape;3684;p47"/>
              <p:cNvGrpSpPr/>
              <p:nvPr/>
            </p:nvGrpSpPr>
            <p:grpSpPr>
              <a:xfrm>
                <a:off x="5590706" y="4245348"/>
                <a:ext cx="33497" cy="32270"/>
                <a:chOff x="5590706" y="4245348"/>
                <a:chExt cx="33497" cy="32270"/>
              </a:xfrm>
            </p:grpSpPr>
            <p:sp>
              <p:nvSpPr>
                <p:cNvPr id="3685" name="Google Shape;3685;p4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7" name="Google Shape;3687;p47"/>
              <p:cNvGrpSpPr/>
              <p:nvPr/>
            </p:nvGrpSpPr>
            <p:grpSpPr>
              <a:xfrm>
                <a:off x="5618681" y="4109677"/>
                <a:ext cx="33112" cy="32357"/>
                <a:chOff x="5618681" y="4109677"/>
                <a:chExt cx="33112" cy="32357"/>
              </a:xfrm>
            </p:grpSpPr>
            <p:sp>
              <p:nvSpPr>
                <p:cNvPr id="3688" name="Google Shape;3688;p4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0" name="Google Shape;3690;p47"/>
              <p:cNvGrpSpPr/>
              <p:nvPr/>
            </p:nvGrpSpPr>
            <p:grpSpPr>
              <a:xfrm>
                <a:off x="5479298" y="4128262"/>
                <a:ext cx="31405" cy="26906"/>
                <a:chOff x="5479298" y="4128262"/>
                <a:chExt cx="31405" cy="26906"/>
              </a:xfrm>
            </p:grpSpPr>
            <p:sp>
              <p:nvSpPr>
                <p:cNvPr id="3691" name="Google Shape;3691;p4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3" name="Google Shape;3693;p47"/>
              <p:cNvGrpSpPr/>
              <p:nvPr/>
            </p:nvGrpSpPr>
            <p:grpSpPr>
              <a:xfrm>
                <a:off x="5582903" y="4180116"/>
                <a:ext cx="31499" cy="26898"/>
                <a:chOff x="5582903" y="4180116"/>
                <a:chExt cx="31499" cy="26898"/>
              </a:xfrm>
            </p:grpSpPr>
            <p:sp>
              <p:nvSpPr>
                <p:cNvPr id="3694" name="Google Shape;3694;p4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6" name="Google Shape;3696;p47"/>
            <p:cNvGrpSpPr/>
            <p:nvPr/>
          </p:nvGrpSpPr>
          <p:grpSpPr>
            <a:xfrm>
              <a:off x="3977681" y="3230323"/>
              <a:ext cx="94584" cy="84085"/>
              <a:chOff x="3977681" y="3230323"/>
              <a:chExt cx="94584" cy="84085"/>
            </a:xfrm>
          </p:grpSpPr>
          <p:grpSp>
            <p:nvGrpSpPr>
              <p:cNvPr id="3697" name="Google Shape;3697;p47"/>
              <p:cNvGrpSpPr/>
              <p:nvPr/>
            </p:nvGrpSpPr>
            <p:grpSpPr>
              <a:xfrm>
                <a:off x="4000135" y="3243041"/>
                <a:ext cx="59570" cy="57186"/>
                <a:chOff x="4000135" y="3243041"/>
                <a:chExt cx="59570" cy="57186"/>
              </a:xfrm>
            </p:grpSpPr>
            <p:sp>
              <p:nvSpPr>
                <p:cNvPr id="3698" name="Google Shape;3698;p4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1" name="Google Shape;3701;p47"/>
              <p:cNvGrpSpPr/>
              <p:nvPr/>
            </p:nvGrpSpPr>
            <p:grpSpPr>
              <a:xfrm>
                <a:off x="3977681" y="3245872"/>
                <a:ext cx="37783" cy="32380"/>
                <a:chOff x="3977681" y="3245872"/>
                <a:chExt cx="37783" cy="32380"/>
              </a:xfrm>
            </p:grpSpPr>
            <p:sp>
              <p:nvSpPr>
                <p:cNvPr id="3702" name="Google Shape;3702;p4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47"/>
              <p:cNvGrpSpPr/>
              <p:nvPr/>
            </p:nvGrpSpPr>
            <p:grpSpPr>
              <a:xfrm>
                <a:off x="4040860" y="3262672"/>
                <a:ext cx="31405" cy="27001"/>
                <a:chOff x="4040860" y="3262672"/>
                <a:chExt cx="31405" cy="27001"/>
              </a:xfrm>
            </p:grpSpPr>
            <p:sp>
              <p:nvSpPr>
                <p:cNvPr id="3705" name="Google Shape;3705;p4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47"/>
              <p:cNvGrpSpPr/>
              <p:nvPr/>
            </p:nvGrpSpPr>
            <p:grpSpPr>
              <a:xfrm>
                <a:off x="4021072" y="3230323"/>
                <a:ext cx="31397" cy="26906"/>
                <a:chOff x="4021072" y="3230323"/>
                <a:chExt cx="31397" cy="26906"/>
              </a:xfrm>
            </p:grpSpPr>
            <p:sp>
              <p:nvSpPr>
                <p:cNvPr id="3708" name="Google Shape;3708;p4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0" name="Google Shape;3710;p47"/>
              <p:cNvGrpSpPr/>
              <p:nvPr/>
            </p:nvGrpSpPr>
            <p:grpSpPr>
              <a:xfrm>
                <a:off x="4001472" y="3287462"/>
                <a:ext cx="31499" cy="26945"/>
                <a:chOff x="4001472" y="3287462"/>
                <a:chExt cx="31499" cy="26945"/>
              </a:xfrm>
            </p:grpSpPr>
            <p:sp>
              <p:nvSpPr>
                <p:cNvPr id="3711" name="Google Shape;3711;p4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13" name="Google Shape;3713;p47"/>
            <p:cNvGrpSpPr/>
            <p:nvPr/>
          </p:nvGrpSpPr>
          <p:grpSpPr>
            <a:xfrm>
              <a:off x="4084715" y="3258865"/>
              <a:ext cx="184961" cy="137268"/>
              <a:chOff x="4084715" y="3258865"/>
              <a:chExt cx="184961" cy="137268"/>
            </a:xfrm>
          </p:grpSpPr>
          <p:grpSp>
            <p:nvGrpSpPr>
              <p:cNvPr id="3714" name="Google Shape;3714;p47"/>
              <p:cNvGrpSpPr/>
              <p:nvPr/>
            </p:nvGrpSpPr>
            <p:grpSpPr>
              <a:xfrm>
                <a:off x="4107453" y="3271583"/>
                <a:ext cx="153470" cy="110275"/>
                <a:chOff x="4107453" y="3271583"/>
                <a:chExt cx="153470" cy="110275"/>
              </a:xfrm>
            </p:grpSpPr>
            <p:sp>
              <p:nvSpPr>
                <p:cNvPr id="3715" name="Google Shape;3715;p4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9" name="Google Shape;3719;p47"/>
              <p:cNvGrpSpPr/>
              <p:nvPr/>
            </p:nvGrpSpPr>
            <p:grpSpPr>
              <a:xfrm>
                <a:off x="4136947" y="3258865"/>
                <a:ext cx="31499" cy="27001"/>
                <a:chOff x="4136947" y="3258865"/>
                <a:chExt cx="31499" cy="27001"/>
              </a:xfrm>
            </p:grpSpPr>
            <p:sp>
              <p:nvSpPr>
                <p:cNvPr id="3720" name="Google Shape;3720;p4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2" name="Google Shape;3722;p47"/>
              <p:cNvGrpSpPr/>
              <p:nvPr/>
            </p:nvGrpSpPr>
            <p:grpSpPr>
              <a:xfrm>
                <a:off x="4084715" y="3266478"/>
                <a:ext cx="31468" cy="26898"/>
                <a:chOff x="4084715" y="3266478"/>
                <a:chExt cx="31468" cy="26898"/>
              </a:xfrm>
            </p:grpSpPr>
            <p:sp>
              <p:nvSpPr>
                <p:cNvPr id="3723" name="Google Shape;3723;p4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47"/>
              <p:cNvGrpSpPr/>
              <p:nvPr/>
            </p:nvGrpSpPr>
            <p:grpSpPr>
              <a:xfrm>
                <a:off x="4159213" y="3279849"/>
                <a:ext cx="31405" cy="26945"/>
                <a:chOff x="4159213" y="3279849"/>
                <a:chExt cx="31405" cy="26945"/>
              </a:xfrm>
            </p:grpSpPr>
            <p:sp>
              <p:nvSpPr>
                <p:cNvPr id="3726" name="Google Shape;3726;p4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47"/>
              <p:cNvGrpSpPr/>
              <p:nvPr/>
            </p:nvGrpSpPr>
            <p:grpSpPr>
              <a:xfrm>
                <a:off x="4201550" y="3266502"/>
                <a:ext cx="31405" cy="26883"/>
                <a:chOff x="4201550" y="3266502"/>
                <a:chExt cx="31405" cy="26883"/>
              </a:xfrm>
            </p:grpSpPr>
            <p:sp>
              <p:nvSpPr>
                <p:cNvPr id="3729" name="Google Shape;3729;p4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1" name="Google Shape;3731;p47"/>
              <p:cNvGrpSpPr/>
              <p:nvPr/>
            </p:nvGrpSpPr>
            <p:grpSpPr>
              <a:xfrm>
                <a:off x="4201550" y="3338278"/>
                <a:ext cx="31405" cy="26930"/>
                <a:chOff x="4201550" y="3338278"/>
                <a:chExt cx="31405" cy="26930"/>
              </a:xfrm>
            </p:grpSpPr>
            <p:sp>
              <p:nvSpPr>
                <p:cNvPr id="3732" name="Google Shape;3732;p4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47"/>
              <p:cNvGrpSpPr/>
              <p:nvPr/>
            </p:nvGrpSpPr>
            <p:grpSpPr>
              <a:xfrm>
                <a:off x="4238272" y="3369132"/>
                <a:ext cx="31405" cy="27001"/>
                <a:chOff x="4238272" y="3369132"/>
                <a:chExt cx="31405" cy="27001"/>
              </a:xfrm>
            </p:grpSpPr>
            <p:sp>
              <p:nvSpPr>
                <p:cNvPr id="3735" name="Google Shape;3735;p4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7" name="Google Shape;3737;p47"/>
            <p:cNvGrpSpPr/>
            <p:nvPr/>
          </p:nvGrpSpPr>
          <p:grpSpPr>
            <a:xfrm>
              <a:off x="4068639" y="3200169"/>
              <a:ext cx="77643" cy="37272"/>
              <a:chOff x="4068639" y="3200169"/>
              <a:chExt cx="77643" cy="37272"/>
            </a:xfrm>
          </p:grpSpPr>
          <p:sp>
            <p:nvSpPr>
              <p:cNvPr id="3738" name="Google Shape;3738;p4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9" name="Google Shape;3739;p47"/>
              <p:cNvGrpSpPr/>
              <p:nvPr/>
            </p:nvGrpSpPr>
            <p:grpSpPr>
              <a:xfrm>
                <a:off x="4114878" y="3200169"/>
                <a:ext cx="31405" cy="26993"/>
                <a:chOff x="4114878" y="3200169"/>
                <a:chExt cx="31405" cy="26993"/>
              </a:xfrm>
            </p:grpSpPr>
            <p:sp>
              <p:nvSpPr>
                <p:cNvPr id="3740" name="Google Shape;3740;p4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2" name="Google Shape;3742;p47"/>
              <p:cNvGrpSpPr/>
              <p:nvPr/>
            </p:nvGrpSpPr>
            <p:grpSpPr>
              <a:xfrm>
                <a:off x="4068639" y="3210535"/>
                <a:ext cx="31499" cy="26906"/>
                <a:chOff x="4068639" y="3210535"/>
                <a:chExt cx="31499" cy="26906"/>
              </a:xfrm>
            </p:grpSpPr>
            <p:sp>
              <p:nvSpPr>
                <p:cNvPr id="3743" name="Google Shape;3743;p4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5" name="Google Shape;3745;p47"/>
            <p:cNvGrpSpPr/>
            <p:nvPr/>
          </p:nvGrpSpPr>
          <p:grpSpPr>
            <a:xfrm>
              <a:off x="3869702" y="3066935"/>
              <a:ext cx="382664" cy="190294"/>
              <a:chOff x="3869702" y="3066935"/>
              <a:chExt cx="382664" cy="190294"/>
            </a:xfrm>
          </p:grpSpPr>
          <p:grpSp>
            <p:nvGrpSpPr>
              <p:cNvPr id="3746" name="Google Shape;3746;p47"/>
              <p:cNvGrpSpPr/>
              <p:nvPr/>
            </p:nvGrpSpPr>
            <p:grpSpPr>
              <a:xfrm>
                <a:off x="3888633" y="3082351"/>
                <a:ext cx="351172" cy="160698"/>
                <a:chOff x="3888633" y="3082351"/>
                <a:chExt cx="351172" cy="160698"/>
              </a:xfrm>
            </p:grpSpPr>
            <p:sp>
              <p:nvSpPr>
                <p:cNvPr id="3747" name="Google Shape;3747;p4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4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4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3" name="Google Shape;3753;p47"/>
              <p:cNvGrpSpPr/>
              <p:nvPr/>
            </p:nvGrpSpPr>
            <p:grpSpPr>
              <a:xfrm>
                <a:off x="4143703" y="3066935"/>
                <a:ext cx="37783" cy="32357"/>
                <a:chOff x="4143703" y="3066935"/>
                <a:chExt cx="37783" cy="32357"/>
              </a:xfrm>
            </p:grpSpPr>
            <p:sp>
              <p:nvSpPr>
                <p:cNvPr id="3754" name="Google Shape;3754;p4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6" name="Google Shape;3756;p47"/>
              <p:cNvGrpSpPr/>
              <p:nvPr/>
            </p:nvGrpSpPr>
            <p:grpSpPr>
              <a:xfrm>
                <a:off x="4044565" y="3103563"/>
                <a:ext cx="37783" cy="32451"/>
                <a:chOff x="4044565" y="3103563"/>
                <a:chExt cx="37783" cy="32451"/>
              </a:xfrm>
            </p:grpSpPr>
            <p:sp>
              <p:nvSpPr>
                <p:cNvPr id="3757" name="Google Shape;3757;p4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9" name="Google Shape;3759;p47"/>
              <p:cNvGrpSpPr/>
              <p:nvPr/>
            </p:nvGrpSpPr>
            <p:grpSpPr>
              <a:xfrm>
                <a:off x="4017454" y="3188237"/>
                <a:ext cx="37776" cy="32357"/>
                <a:chOff x="4017454" y="3188237"/>
                <a:chExt cx="37776" cy="32357"/>
              </a:xfrm>
            </p:grpSpPr>
            <p:sp>
              <p:nvSpPr>
                <p:cNvPr id="3760" name="Google Shape;3760;p4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2" name="Google Shape;3762;p47"/>
              <p:cNvGrpSpPr/>
              <p:nvPr/>
            </p:nvGrpSpPr>
            <p:grpSpPr>
              <a:xfrm>
                <a:off x="3921548" y="3157509"/>
                <a:ext cx="37783" cy="32357"/>
                <a:chOff x="3921548" y="3157509"/>
                <a:chExt cx="37783" cy="32357"/>
              </a:xfrm>
            </p:grpSpPr>
            <p:sp>
              <p:nvSpPr>
                <p:cNvPr id="3763" name="Google Shape;3763;p4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65;p47"/>
              <p:cNvGrpSpPr/>
              <p:nvPr/>
            </p:nvGrpSpPr>
            <p:grpSpPr>
              <a:xfrm>
                <a:off x="3939056" y="3211620"/>
                <a:ext cx="37783" cy="32380"/>
                <a:chOff x="3939056" y="3211620"/>
                <a:chExt cx="37783" cy="32380"/>
              </a:xfrm>
            </p:grpSpPr>
            <p:sp>
              <p:nvSpPr>
                <p:cNvPr id="3766" name="Google Shape;3766;p4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8" name="Google Shape;3768;p47"/>
              <p:cNvGrpSpPr/>
              <p:nvPr/>
            </p:nvGrpSpPr>
            <p:grpSpPr>
              <a:xfrm>
                <a:off x="4176240" y="3136965"/>
                <a:ext cx="31405" cy="26930"/>
                <a:chOff x="4176240" y="3136965"/>
                <a:chExt cx="31405" cy="26930"/>
              </a:xfrm>
            </p:grpSpPr>
            <p:sp>
              <p:nvSpPr>
                <p:cNvPr id="3769" name="Google Shape;3769;p4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4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1" name="Google Shape;3771;p47"/>
              <p:cNvGrpSpPr/>
              <p:nvPr/>
            </p:nvGrpSpPr>
            <p:grpSpPr>
              <a:xfrm>
                <a:off x="4133148" y="3152593"/>
                <a:ext cx="31499" cy="27001"/>
                <a:chOff x="4133148" y="3152593"/>
                <a:chExt cx="31499" cy="27001"/>
              </a:xfrm>
            </p:grpSpPr>
            <p:sp>
              <p:nvSpPr>
                <p:cNvPr id="3772" name="Google Shape;3772;p4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4" name="Google Shape;3774;p47"/>
              <p:cNvGrpSpPr/>
              <p:nvPr/>
            </p:nvGrpSpPr>
            <p:grpSpPr>
              <a:xfrm>
                <a:off x="4220866" y="3073534"/>
                <a:ext cx="31499" cy="26898"/>
                <a:chOff x="4220866" y="3073534"/>
                <a:chExt cx="31499" cy="26898"/>
              </a:xfrm>
            </p:grpSpPr>
            <p:sp>
              <p:nvSpPr>
                <p:cNvPr id="3775" name="Google Shape;3775;p4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7" name="Google Shape;3777;p47"/>
              <p:cNvGrpSpPr/>
              <p:nvPr/>
            </p:nvGrpSpPr>
            <p:grpSpPr>
              <a:xfrm>
                <a:off x="3869702" y="3230323"/>
                <a:ext cx="31499" cy="26906"/>
                <a:chOff x="3869702" y="3230323"/>
                <a:chExt cx="31499" cy="26906"/>
              </a:xfrm>
            </p:grpSpPr>
            <p:sp>
              <p:nvSpPr>
                <p:cNvPr id="3778" name="Google Shape;3778;p4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0" name="Google Shape;3780;p47"/>
            <p:cNvGrpSpPr/>
            <p:nvPr/>
          </p:nvGrpSpPr>
          <p:grpSpPr>
            <a:xfrm>
              <a:off x="4271383" y="3065882"/>
              <a:ext cx="304556" cy="341663"/>
              <a:chOff x="4271383" y="3065882"/>
              <a:chExt cx="304556" cy="341663"/>
            </a:xfrm>
          </p:grpSpPr>
          <p:grpSp>
            <p:nvGrpSpPr>
              <p:cNvPr id="3781" name="Google Shape;3781;p47"/>
              <p:cNvGrpSpPr/>
              <p:nvPr/>
            </p:nvGrpSpPr>
            <p:grpSpPr>
              <a:xfrm>
                <a:off x="4293838" y="3078639"/>
                <a:ext cx="269353" cy="311973"/>
                <a:chOff x="4293838" y="3078639"/>
                <a:chExt cx="269353" cy="311973"/>
              </a:xfrm>
            </p:grpSpPr>
            <p:sp>
              <p:nvSpPr>
                <p:cNvPr id="3782" name="Google Shape;3782;p4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4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4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4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9" name="Google Shape;3799;p47"/>
              <p:cNvGrpSpPr/>
              <p:nvPr/>
            </p:nvGrpSpPr>
            <p:grpSpPr>
              <a:xfrm>
                <a:off x="4538164" y="3342061"/>
                <a:ext cx="37776" cy="32380"/>
                <a:chOff x="4538164" y="3342061"/>
                <a:chExt cx="37776" cy="32380"/>
              </a:xfrm>
            </p:grpSpPr>
            <p:sp>
              <p:nvSpPr>
                <p:cNvPr id="3800" name="Google Shape;3800;p4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2" name="Google Shape;3802;p47"/>
              <p:cNvGrpSpPr/>
              <p:nvPr/>
            </p:nvGrpSpPr>
            <p:grpSpPr>
              <a:xfrm>
                <a:off x="4271383" y="3194742"/>
                <a:ext cx="37783" cy="32420"/>
                <a:chOff x="4271383" y="3194742"/>
                <a:chExt cx="37783" cy="32420"/>
              </a:xfrm>
            </p:grpSpPr>
            <p:sp>
              <p:nvSpPr>
                <p:cNvPr id="3803" name="Google Shape;3803;p4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4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5" name="Google Shape;3805;p47"/>
              <p:cNvGrpSpPr/>
              <p:nvPr/>
            </p:nvGrpSpPr>
            <p:grpSpPr>
              <a:xfrm>
                <a:off x="4284416" y="3084058"/>
                <a:ext cx="37783" cy="32357"/>
                <a:chOff x="4284416" y="3084058"/>
                <a:chExt cx="37783" cy="32357"/>
              </a:xfrm>
            </p:grpSpPr>
            <p:sp>
              <p:nvSpPr>
                <p:cNvPr id="3806" name="Google Shape;3806;p4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8" name="Google Shape;3808;p47"/>
              <p:cNvGrpSpPr/>
              <p:nvPr/>
            </p:nvGrpSpPr>
            <p:grpSpPr>
              <a:xfrm>
                <a:off x="4478697" y="3297561"/>
                <a:ext cx="37776" cy="32451"/>
                <a:chOff x="4478697" y="3297561"/>
                <a:chExt cx="37776" cy="32451"/>
              </a:xfrm>
            </p:grpSpPr>
            <p:sp>
              <p:nvSpPr>
                <p:cNvPr id="3809" name="Google Shape;3809;p4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47"/>
              <p:cNvGrpSpPr/>
              <p:nvPr/>
            </p:nvGrpSpPr>
            <p:grpSpPr>
              <a:xfrm>
                <a:off x="4411813" y="3331711"/>
                <a:ext cx="37776" cy="32451"/>
                <a:chOff x="4411813" y="3331711"/>
                <a:chExt cx="37776" cy="32451"/>
              </a:xfrm>
            </p:grpSpPr>
            <p:sp>
              <p:nvSpPr>
                <p:cNvPr id="3812" name="Google Shape;3812;p4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4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4" name="Google Shape;3814;p47"/>
              <p:cNvGrpSpPr/>
              <p:nvPr/>
            </p:nvGrpSpPr>
            <p:grpSpPr>
              <a:xfrm>
                <a:off x="4337984" y="3375188"/>
                <a:ext cx="37776" cy="32357"/>
                <a:chOff x="4337984" y="3375188"/>
                <a:chExt cx="37776" cy="32357"/>
              </a:xfrm>
            </p:grpSpPr>
            <p:sp>
              <p:nvSpPr>
                <p:cNvPr id="3815" name="Google Shape;3815;p4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7" name="Google Shape;3817;p47"/>
              <p:cNvGrpSpPr/>
              <p:nvPr/>
            </p:nvGrpSpPr>
            <p:grpSpPr>
              <a:xfrm>
                <a:off x="4494867" y="3090530"/>
                <a:ext cx="37878" cy="32451"/>
                <a:chOff x="4494867" y="3090530"/>
                <a:chExt cx="37878" cy="32451"/>
              </a:xfrm>
            </p:grpSpPr>
            <p:sp>
              <p:nvSpPr>
                <p:cNvPr id="3818" name="Google Shape;3818;p4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4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0" name="Google Shape;3820;p47"/>
              <p:cNvGrpSpPr/>
              <p:nvPr/>
            </p:nvGrpSpPr>
            <p:grpSpPr>
              <a:xfrm>
                <a:off x="4525124" y="3207774"/>
                <a:ext cx="37783" cy="32420"/>
                <a:chOff x="4525124" y="3207774"/>
                <a:chExt cx="37783" cy="32420"/>
              </a:xfrm>
            </p:grpSpPr>
            <p:sp>
              <p:nvSpPr>
                <p:cNvPr id="3821" name="Google Shape;3821;p4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47"/>
              <p:cNvGrpSpPr/>
              <p:nvPr/>
            </p:nvGrpSpPr>
            <p:grpSpPr>
              <a:xfrm>
                <a:off x="4440544" y="3176479"/>
                <a:ext cx="31499" cy="26898"/>
                <a:chOff x="4440544" y="3176479"/>
                <a:chExt cx="31499" cy="26898"/>
              </a:xfrm>
            </p:grpSpPr>
            <p:sp>
              <p:nvSpPr>
                <p:cNvPr id="3824" name="Google Shape;3824;p4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4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6" name="Google Shape;3826;p47"/>
              <p:cNvGrpSpPr/>
              <p:nvPr/>
            </p:nvGrpSpPr>
            <p:grpSpPr>
              <a:xfrm>
                <a:off x="4350545" y="3156400"/>
                <a:ext cx="31405" cy="27001"/>
                <a:chOff x="4350545" y="3156400"/>
                <a:chExt cx="31405" cy="27001"/>
              </a:xfrm>
            </p:grpSpPr>
            <p:sp>
              <p:nvSpPr>
                <p:cNvPr id="3827" name="Google Shape;3827;p4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4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9" name="Google Shape;3829;p47"/>
              <p:cNvGrpSpPr/>
              <p:nvPr/>
            </p:nvGrpSpPr>
            <p:grpSpPr>
              <a:xfrm>
                <a:off x="4376703" y="3255058"/>
                <a:ext cx="31405" cy="27001"/>
                <a:chOff x="4376703" y="3255058"/>
                <a:chExt cx="31405" cy="27001"/>
              </a:xfrm>
            </p:grpSpPr>
            <p:sp>
              <p:nvSpPr>
                <p:cNvPr id="3830" name="Google Shape;3830;p4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4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2" name="Google Shape;3832;p47"/>
              <p:cNvGrpSpPr/>
              <p:nvPr/>
            </p:nvGrpSpPr>
            <p:grpSpPr>
              <a:xfrm>
                <a:off x="4331322" y="3283656"/>
                <a:ext cx="31405" cy="26945"/>
                <a:chOff x="4331322" y="3283656"/>
                <a:chExt cx="31405" cy="26945"/>
              </a:xfrm>
            </p:grpSpPr>
            <p:sp>
              <p:nvSpPr>
                <p:cNvPr id="3833" name="Google Shape;3833;p4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4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47"/>
              <p:cNvGrpSpPr/>
              <p:nvPr/>
            </p:nvGrpSpPr>
            <p:grpSpPr>
              <a:xfrm>
                <a:off x="4380510" y="3065882"/>
                <a:ext cx="31405" cy="26938"/>
                <a:chOff x="4380510" y="3065882"/>
                <a:chExt cx="31405" cy="26938"/>
              </a:xfrm>
            </p:grpSpPr>
            <p:sp>
              <p:nvSpPr>
                <p:cNvPr id="3836" name="Google Shape;3836;p4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4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8" name="Google Shape;3838;p47"/>
            <p:cNvGrpSpPr/>
            <p:nvPr/>
          </p:nvGrpSpPr>
          <p:grpSpPr>
            <a:xfrm>
              <a:off x="4558998" y="3188237"/>
              <a:ext cx="1280131" cy="1052746"/>
              <a:chOff x="4558998" y="3188237"/>
              <a:chExt cx="1280131" cy="1052746"/>
            </a:xfrm>
          </p:grpSpPr>
          <p:sp>
            <p:nvSpPr>
              <p:cNvPr id="3839" name="Google Shape;3839;p4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0" name="Google Shape;3840;p47"/>
              <p:cNvGrpSpPr/>
              <p:nvPr/>
            </p:nvGrpSpPr>
            <p:grpSpPr>
              <a:xfrm>
                <a:off x="4579164" y="3203653"/>
                <a:ext cx="1244833" cy="1020397"/>
                <a:chOff x="4579164" y="3203653"/>
                <a:chExt cx="1244833" cy="1020397"/>
              </a:xfrm>
            </p:grpSpPr>
            <p:sp>
              <p:nvSpPr>
                <p:cNvPr id="3841" name="Google Shape;3841;p4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4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3" name="Google Shape;3843;p47"/>
                <p:cNvGrpSpPr/>
                <p:nvPr/>
              </p:nvGrpSpPr>
              <p:grpSpPr>
                <a:xfrm>
                  <a:off x="4579164" y="3203653"/>
                  <a:ext cx="1244833" cy="1020397"/>
                  <a:chOff x="4579164" y="3203653"/>
                  <a:chExt cx="1244833" cy="1020397"/>
                </a:xfrm>
              </p:grpSpPr>
              <p:sp>
                <p:nvSpPr>
                  <p:cNvPr id="3844" name="Google Shape;3844;p4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4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6" name="Google Shape;3846;p47"/>
                  <p:cNvGrpSpPr/>
                  <p:nvPr/>
                </p:nvGrpSpPr>
                <p:grpSpPr>
                  <a:xfrm>
                    <a:off x="4579164" y="3203653"/>
                    <a:ext cx="1244833" cy="1020397"/>
                    <a:chOff x="4579164" y="3203653"/>
                    <a:chExt cx="1244833" cy="1020397"/>
                  </a:xfrm>
                </p:grpSpPr>
                <p:sp>
                  <p:nvSpPr>
                    <p:cNvPr id="3847" name="Google Shape;3847;p4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4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4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4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4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5" name="Google Shape;3855;p47"/>
                    <p:cNvGrpSpPr/>
                    <p:nvPr/>
                  </p:nvGrpSpPr>
                  <p:grpSpPr>
                    <a:xfrm>
                      <a:off x="4579164" y="3203653"/>
                      <a:ext cx="1244833" cy="1020397"/>
                      <a:chOff x="4579164" y="3203653"/>
                      <a:chExt cx="1244833" cy="1020397"/>
                    </a:xfrm>
                  </p:grpSpPr>
                  <p:sp>
                    <p:nvSpPr>
                      <p:cNvPr id="3856" name="Google Shape;3856;p4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4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4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4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4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4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4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0" name="Google Shape;3870;p47"/>
                      <p:cNvGrpSpPr/>
                      <p:nvPr/>
                    </p:nvGrpSpPr>
                    <p:grpSpPr>
                      <a:xfrm>
                        <a:off x="4579164" y="3203653"/>
                        <a:ext cx="1244833" cy="1020397"/>
                        <a:chOff x="4579164" y="3203653"/>
                        <a:chExt cx="1244833" cy="1020397"/>
                      </a:xfrm>
                    </p:grpSpPr>
                    <p:sp>
                      <p:nvSpPr>
                        <p:cNvPr id="3871" name="Google Shape;3871;p4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4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4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4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4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4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4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4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4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4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4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4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4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4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4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4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4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4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5" name="Google Shape;3895;p47"/>
                        <p:cNvGrpSpPr/>
                        <p:nvPr/>
                      </p:nvGrpSpPr>
                      <p:grpSpPr>
                        <a:xfrm>
                          <a:off x="4579164" y="3203653"/>
                          <a:ext cx="1244833" cy="1020397"/>
                          <a:chOff x="4579164" y="3203653"/>
                          <a:chExt cx="1244833" cy="1020397"/>
                        </a:xfrm>
                      </p:grpSpPr>
                      <p:sp>
                        <p:nvSpPr>
                          <p:cNvPr id="3896" name="Google Shape;3896;p4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7" name="Google Shape;3897;p47"/>
                          <p:cNvGrpSpPr/>
                          <p:nvPr/>
                        </p:nvGrpSpPr>
                        <p:grpSpPr>
                          <a:xfrm>
                            <a:off x="4579164" y="3203653"/>
                            <a:ext cx="1244833" cy="1020397"/>
                            <a:chOff x="4579164" y="3203653"/>
                            <a:chExt cx="1244833" cy="1020397"/>
                          </a:xfrm>
                        </p:grpSpPr>
                        <p:sp>
                          <p:nvSpPr>
                            <p:cNvPr id="3898" name="Google Shape;3898;p4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4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4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4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4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4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5" name="Google Shape;3905;p47"/>
                            <p:cNvGrpSpPr/>
                            <p:nvPr/>
                          </p:nvGrpSpPr>
                          <p:grpSpPr>
                            <a:xfrm>
                              <a:off x="4579164" y="3203653"/>
                              <a:ext cx="1244833" cy="1020397"/>
                              <a:chOff x="4579164" y="3203653"/>
                              <a:chExt cx="1244833" cy="1020397"/>
                            </a:xfrm>
                          </p:grpSpPr>
                          <p:sp>
                            <p:nvSpPr>
                              <p:cNvPr id="3906" name="Google Shape;3906;p4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4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4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4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4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4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4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4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4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4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4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4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9" name="Google Shape;3919;p47"/>
                              <p:cNvGrpSpPr/>
                              <p:nvPr/>
                            </p:nvGrpSpPr>
                            <p:grpSpPr>
                              <a:xfrm>
                                <a:off x="4579164" y="3203653"/>
                                <a:ext cx="1244833" cy="1020397"/>
                                <a:chOff x="4579164" y="3203653"/>
                                <a:chExt cx="1244833" cy="1020397"/>
                              </a:xfrm>
                            </p:grpSpPr>
                            <p:sp>
                              <p:nvSpPr>
                                <p:cNvPr id="3920" name="Google Shape;3920;p4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4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4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4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4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4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7" name="Google Shape;3927;p47"/>
                                <p:cNvGrpSpPr/>
                                <p:nvPr/>
                              </p:nvGrpSpPr>
                              <p:grpSpPr>
                                <a:xfrm>
                                  <a:off x="4579164" y="3203653"/>
                                  <a:ext cx="1244833" cy="1020397"/>
                                  <a:chOff x="4579164" y="3203653"/>
                                  <a:chExt cx="1244833" cy="1020397"/>
                                </a:xfrm>
                              </p:grpSpPr>
                              <p:sp>
                                <p:nvSpPr>
                                  <p:cNvPr id="3928" name="Google Shape;3928;p4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4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3" name="Google Shape;3933;p47"/>
                                  <p:cNvGrpSpPr/>
                                  <p:nvPr/>
                                </p:nvGrpSpPr>
                                <p:grpSpPr>
                                  <a:xfrm>
                                    <a:off x="4579164" y="3203653"/>
                                    <a:ext cx="1244833" cy="1020397"/>
                                    <a:chOff x="4579164" y="3203653"/>
                                    <a:chExt cx="1244833" cy="1020397"/>
                                  </a:xfrm>
                                </p:grpSpPr>
                                <p:sp>
                                  <p:nvSpPr>
                                    <p:cNvPr id="3934" name="Google Shape;3934;p4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4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938" name="Google Shape;3938;p4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4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41" name="Google Shape;3941;p4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942" name="Google Shape;3942;p47"/>
              <p:cNvGrpSpPr/>
              <p:nvPr/>
            </p:nvGrpSpPr>
            <p:grpSpPr>
              <a:xfrm>
                <a:off x="4595437" y="3598775"/>
                <a:ext cx="37776" cy="32451"/>
                <a:chOff x="4595437" y="3598775"/>
                <a:chExt cx="37776" cy="32451"/>
              </a:xfrm>
            </p:grpSpPr>
            <p:sp>
              <p:nvSpPr>
                <p:cNvPr id="3943" name="Google Shape;3943;p4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5" name="Google Shape;3945;p47"/>
              <p:cNvGrpSpPr/>
              <p:nvPr/>
            </p:nvGrpSpPr>
            <p:grpSpPr>
              <a:xfrm>
                <a:off x="4641864" y="3524443"/>
                <a:ext cx="37776" cy="32380"/>
                <a:chOff x="4641864" y="3524443"/>
                <a:chExt cx="37776" cy="32380"/>
              </a:xfrm>
            </p:grpSpPr>
            <p:sp>
              <p:nvSpPr>
                <p:cNvPr id="3946" name="Google Shape;3946;p4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47"/>
              <p:cNvGrpSpPr/>
              <p:nvPr/>
            </p:nvGrpSpPr>
            <p:grpSpPr>
              <a:xfrm>
                <a:off x="4648431" y="3893901"/>
                <a:ext cx="37776" cy="32357"/>
                <a:chOff x="4648431" y="3893901"/>
                <a:chExt cx="37776" cy="32357"/>
              </a:xfrm>
            </p:grpSpPr>
            <p:sp>
              <p:nvSpPr>
                <p:cNvPr id="3949" name="Google Shape;3949;p4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47"/>
              <p:cNvGrpSpPr/>
              <p:nvPr/>
            </p:nvGrpSpPr>
            <p:grpSpPr>
              <a:xfrm>
                <a:off x="4567752" y="3722908"/>
                <a:ext cx="37870" cy="32380"/>
                <a:chOff x="4567752" y="3722908"/>
                <a:chExt cx="37870" cy="32380"/>
              </a:xfrm>
            </p:grpSpPr>
            <p:sp>
              <p:nvSpPr>
                <p:cNvPr id="3952" name="Google Shape;3952;p4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47"/>
              <p:cNvGrpSpPr/>
              <p:nvPr/>
            </p:nvGrpSpPr>
            <p:grpSpPr>
              <a:xfrm>
                <a:off x="4617506" y="3652052"/>
                <a:ext cx="37783" cy="32357"/>
                <a:chOff x="4617506" y="3652052"/>
                <a:chExt cx="37783" cy="32357"/>
              </a:xfrm>
            </p:grpSpPr>
            <p:sp>
              <p:nvSpPr>
                <p:cNvPr id="3955" name="Google Shape;3955;p4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47"/>
              <p:cNvGrpSpPr/>
              <p:nvPr/>
            </p:nvGrpSpPr>
            <p:grpSpPr>
              <a:xfrm>
                <a:off x="4739005" y="3554149"/>
                <a:ext cx="37870" cy="32357"/>
                <a:chOff x="4739005" y="3554149"/>
                <a:chExt cx="37870" cy="32357"/>
              </a:xfrm>
            </p:grpSpPr>
            <p:sp>
              <p:nvSpPr>
                <p:cNvPr id="3958" name="Google Shape;3958;p4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47"/>
              <p:cNvGrpSpPr/>
              <p:nvPr/>
            </p:nvGrpSpPr>
            <p:grpSpPr>
              <a:xfrm>
                <a:off x="4806557" y="3630258"/>
                <a:ext cx="37776" cy="32364"/>
                <a:chOff x="4806557" y="3630258"/>
                <a:chExt cx="37776" cy="32364"/>
              </a:xfrm>
            </p:grpSpPr>
            <p:sp>
              <p:nvSpPr>
                <p:cNvPr id="3961" name="Google Shape;3961;p4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3" name="Google Shape;3963;p47"/>
              <p:cNvGrpSpPr/>
              <p:nvPr/>
            </p:nvGrpSpPr>
            <p:grpSpPr>
              <a:xfrm>
                <a:off x="4737007" y="4004357"/>
                <a:ext cx="37870" cy="32357"/>
                <a:chOff x="4737007" y="4004357"/>
                <a:chExt cx="37870" cy="32357"/>
              </a:xfrm>
            </p:grpSpPr>
            <p:sp>
              <p:nvSpPr>
                <p:cNvPr id="3964" name="Google Shape;3964;p4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47"/>
              <p:cNvGrpSpPr/>
              <p:nvPr/>
            </p:nvGrpSpPr>
            <p:grpSpPr>
              <a:xfrm>
                <a:off x="4773634" y="4208627"/>
                <a:ext cx="37776" cy="32357"/>
                <a:chOff x="4773634" y="4208627"/>
                <a:chExt cx="37776" cy="32357"/>
              </a:xfrm>
            </p:grpSpPr>
            <p:sp>
              <p:nvSpPr>
                <p:cNvPr id="3967" name="Google Shape;3967;p4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9" name="Google Shape;3969;p47"/>
              <p:cNvGrpSpPr/>
              <p:nvPr/>
            </p:nvGrpSpPr>
            <p:grpSpPr>
              <a:xfrm>
                <a:off x="4888282" y="4074764"/>
                <a:ext cx="37776" cy="32451"/>
                <a:chOff x="4888282" y="4074764"/>
                <a:chExt cx="37776" cy="32451"/>
              </a:xfrm>
            </p:grpSpPr>
            <p:sp>
              <p:nvSpPr>
                <p:cNvPr id="3970" name="Google Shape;3970;p4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2" name="Google Shape;3972;p47"/>
              <p:cNvGrpSpPr/>
              <p:nvPr/>
            </p:nvGrpSpPr>
            <p:grpSpPr>
              <a:xfrm>
                <a:off x="4901315" y="3804271"/>
                <a:ext cx="37776" cy="32364"/>
                <a:chOff x="4901315" y="3804271"/>
                <a:chExt cx="37776" cy="32364"/>
              </a:xfrm>
            </p:grpSpPr>
            <p:sp>
              <p:nvSpPr>
                <p:cNvPr id="3973" name="Google Shape;3973;p4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5" name="Google Shape;3975;p47"/>
              <p:cNvGrpSpPr/>
              <p:nvPr/>
            </p:nvGrpSpPr>
            <p:grpSpPr>
              <a:xfrm>
                <a:off x="4866394" y="3715035"/>
                <a:ext cx="37846" cy="32357"/>
                <a:chOff x="4866394" y="3715035"/>
                <a:chExt cx="37846" cy="32357"/>
              </a:xfrm>
            </p:grpSpPr>
            <p:sp>
              <p:nvSpPr>
                <p:cNvPr id="3976" name="Google Shape;3976;p4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8" name="Google Shape;3978;p47"/>
              <p:cNvGrpSpPr/>
              <p:nvPr/>
            </p:nvGrpSpPr>
            <p:grpSpPr>
              <a:xfrm>
                <a:off x="4979233" y="3839798"/>
                <a:ext cx="37878" cy="32420"/>
                <a:chOff x="4979233" y="3839798"/>
                <a:chExt cx="37878" cy="32420"/>
              </a:xfrm>
            </p:grpSpPr>
            <p:sp>
              <p:nvSpPr>
                <p:cNvPr id="3979" name="Google Shape;3979;p4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1" name="Google Shape;3981;p47"/>
              <p:cNvGrpSpPr/>
              <p:nvPr/>
            </p:nvGrpSpPr>
            <p:grpSpPr>
              <a:xfrm>
                <a:off x="4790662" y="3679147"/>
                <a:ext cx="37783" cy="32380"/>
                <a:chOff x="4790662" y="3679147"/>
                <a:chExt cx="37783" cy="32380"/>
              </a:xfrm>
            </p:grpSpPr>
            <p:sp>
              <p:nvSpPr>
                <p:cNvPr id="3982" name="Google Shape;3982;p4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47"/>
              <p:cNvGrpSpPr/>
              <p:nvPr/>
            </p:nvGrpSpPr>
            <p:grpSpPr>
              <a:xfrm>
                <a:off x="4857263" y="3557861"/>
                <a:ext cx="37776" cy="32357"/>
                <a:chOff x="4857263" y="3557861"/>
                <a:chExt cx="37776" cy="32357"/>
              </a:xfrm>
            </p:grpSpPr>
            <p:sp>
              <p:nvSpPr>
                <p:cNvPr id="3985" name="Google Shape;3985;p4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7" name="Google Shape;3987;p47"/>
              <p:cNvGrpSpPr/>
              <p:nvPr/>
            </p:nvGrpSpPr>
            <p:grpSpPr>
              <a:xfrm>
                <a:off x="4883902" y="3648033"/>
                <a:ext cx="37783" cy="32380"/>
                <a:chOff x="4883902" y="3648033"/>
                <a:chExt cx="37783" cy="32380"/>
              </a:xfrm>
            </p:grpSpPr>
            <p:sp>
              <p:nvSpPr>
                <p:cNvPr id="3988" name="Google Shape;3988;p4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0" name="Google Shape;3990;p47"/>
              <p:cNvGrpSpPr/>
              <p:nvPr/>
            </p:nvGrpSpPr>
            <p:grpSpPr>
              <a:xfrm>
                <a:off x="4907780" y="3347220"/>
                <a:ext cx="37878" cy="32357"/>
                <a:chOff x="4907780" y="3347220"/>
                <a:chExt cx="37878" cy="32357"/>
              </a:xfrm>
            </p:grpSpPr>
            <p:sp>
              <p:nvSpPr>
                <p:cNvPr id="3991" name="Google Shape;3991;p4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3" name="Google Shape;3993;p47"/>
              <p:cNvGrpSpPr/>
              <p:nvPr/>
            </p:nvGrpSpPr>
            <p:grpSpPr>
              <a:xfrm>
                <a:off x="5065048" y="3738150"/>
                <a:ext cx="37783" cy="32364"/>
                <a:chOff x="5065048" y="3738150"/>
                <a:chExt cx="37783" cy="32364"/>
              </a:xfrm>
            </p:grpSpPr>
            <p:sp>
              <p:nvSpPr>
                <p:cNvPr id="3994" name="Google Shape;3994;p4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6" name="Google Shape;3996;p47"/>
              <p:cNvGrpSpPr/>
              <p:nvPr/>
            </p:nvGrpSpPr>
            <p:grpSpPr>
              <a:xfrm>
                <a:off x="5071616" y="3284615"/>
                <a:ext cx="37783" cy="32357"/>
                <a:chOff x="5071616" y="3284615"/>
                <a:chExt cx="37783" cy="32357"/>
              </a:xfrm>
            </p:grpSpPr>
            <p:sp>
              <p:nvSpPr>
                <p:cNvPr id="3997" name="Google Shape;3997;p4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9" name="Google Shape;3999;p47"/>
              <p:cNvGrpSpPr/>
              <p:nvPr/>
            </p:nvGrpSpPr>
            <p:grpSpPr>
              <a:xfrm>
                <a:off x="5389291" y="3759921"/>
                <a:ext cx="37783" cy="32380"/>
                <a:chOff x="5389291" y="3759921"/>
                <a:chExt cx="37783" cy="32380"/>
              </a:xfrm>
            </p:grpSpPr>
            <p:sp>
              <p:nvSpPr>
                <p:cNvPr id="4000" name="Google Shape;4000;p4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2" name="Google Shape;4002;p47"/>
              <p:cNvGrpSpPr/>
              <p:nvPr/>
            </p:nvGrpSpPr>
            <p:grpSpPr>
              <a:xfrm>
                <a:off x="5431534" y="3632932"/>
                <a:ext cx="37878" cy="32451"/>
                <a:chOff x="5431534" y="3632932"/>
                <a:chExt cx="37878" cy="32451"/>
              </a:xfrm>
            </p:grpSpPr>
            <p:sp>
              <p:nvSpPr>
                <p:cNvPr id="4003" name="Google Shape;4003;p4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47"/>
              <p:cNvGrpSpPr/>
              <p:nvPr/>
            </p:nvGrpSpPr>
            <p:grpSpPr>
              <a:xfrm>
                <a:off x="5540755" y="3544829"/>
                <a:ext cx="37783" cy="32357"/>
                <a:chOff x="5540755" y="3544829"/>
                <a:chExt cx="37783" cy="32357"/>
              </a:xfrm>
            </p:grpSpPr>
            <p:sp>
              <p:nvSpPr>
                <p:cNvPr id="4006" name="Google Shape;4006;p4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8" name="Google Shape;4008;p47"/>
              <p:cNvGrpSpPr/>
              <p:nvPr/>
            </p:nvGrpSpPr>
            <p:grpSpPr>
              <a:xfrm>
                <a:off x="5579293" y="3412107"/>
                <a:ext cx="37776" cy="32357"/>
                <a:chOff x="5579293" y="3412107"/>
                <a:chExt cx="37776" cy="32357"/>
              </a:xfrm>
            </p:grpSpPr>
            <p:sp>
              <p:nvSpPr>
                <p:cNvPr id="4009" name="Google Shape;4009;p4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1" name="Google Shape;4011;p47"/>
              <p:cNvGrpSpPr/>
              <p:nvPr/>
            </p:nvGrpSpPr>
            <p:grpSpPr>
              <a:xfrm>
                <a:off x="5801346" y="3284615"/>
                <a:ext cx="37783" cy="32357"/>
                <a:chOff x="5801346" y="3284615"/>
                <a:chExt cx="37783" cy="32357"/>
              </a:xfrm>
            </p:grpSpPr>
            <p:sp>
              <p:nvSpPr>
                <p:cNvPr id="4012" name="Google Shape;4012;p4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4" name="Google Shape;4014;p47"/>
              <p:cNvGrpSpPr/>
              <p:nvPr/>
            </p:nvGrpSpPr>
            <p:grpSpPr>
              <a:xfrm>
                <a:off x="5763578" y="3399067"/>
                <a:ext cx="37776" cy="32364"/>
                <a:chOff x="5763578" y="3399067"/>
                <a:chExt cx="37776" cy="32364"/>
              </a:xfrm>
            </p:grpSpPr>
            <p:sp>
              <p:nvSpPr>
                <p:cNvPr id="4015" name="Google Shape;4015;p4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7" name="Google Shape;4017;p47"/>
              <p:cNvGrpSpPr/>
              <p:nvPr/>
            </p:nvGrpSpPr>
            <p:grpSpPr>
              <a:xfrm>
                <a:off x="5395858" y="3230952"/>
                <a:ext cx="37776" cy="32364"/>
                <a:chOff x="5395858" y="3230952"/>
                <a:chExt cx="37776" cy="32364"/>
              </a:xfrm>
            </p:grpSpPr>
            <p:sp>
              <p:nvSpPr>
                <p:cNvPr id="4018" name="Google Shape;4018;p4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0" name="Google Shape;4020;p47"/>
              <p:cNvGrpSpPr/>
              <p:nvPr/>
            </p:nvGrpSpPr>
            <p:grpSpPr>
              <a:xfrm>
                <a:off x="5264088" y="3188237"/>
                <a:ext cx="37776" cy="32357"/>
                <a:chOff x="5264088" y="3188237"/>
                <a:chExt cx="37776" cy="32357"/>
              </a:xfrm>
            </p:grpSpPr>
            <p:sp>
              <p:nvSpPr>
                <p:cNvPr id="4021" name="Google Shape;4021;p4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3" name="Google Shape;4023;p47"/>
              <p:cNvGrpSpPr/>
              <p:nvPr/>
            </p:nvGrpSpPr>
            <p:grpSpPr>
              <a:xfrm>
                <a:off x="5585758" y="3237425"/>
                <a:ext cx="37878" cy="32357"/>
                <a:chOff x="5585758" y="3237425"/>
                <a:chExt cx="37878" cy="32357"/>
              </a:xfrm>
            </p:grpSpPr>
            <p:sp>
              <p:nvSpPr>
                <p:cNvPr id="4024" name="Google Shape;4024;p4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6" name="Google Shape;4026;p47"/>
              <p:cNvGrpSpPr/>
              <p:nvPr/>
            </p:nvGrpSpPr>
            <p:grpSpPr>
              <a:xfrm>
                <a:off x="4874196" y="3291088"/>
                <a:ext cx="37878" cy="32451"/>
                <a:chOff x="4874196" y="3291088"/>
                <a:chExt cx="37878" cy="32451"/>
              </a:xfrm>
            </p:grpSpPr>
            <p:sp>
              <p:nvSpPr>
                <p:cNvPr id="4027" name="Google Shape;4027;p4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47"/>
              <p:cNvGrpSpPr/>
              <p:nvPr/>
            </p:nvGrpSpPr>
            <p:grpSpPr>
              <a:xfrm>
                <a:off x="5197770" y="3785466"/>
                <a:ext cx="37783" cy="32427"/>
                <a:chOff x="5197770" y="3785466"/>
                <a:chExt cx="37783" cy="32427"/>
              </a:xfrm>
            </p:grpSpPr>
            <p:sp>
              <p:nvSpPr>
                <p:cNvPr id="4030" name="Google Shape;4030;p4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47"/>
              <p:cNvGrpSpPr/>
              <p:nvPr/>
            </p:nvGrpSpPr>
            <p:grpSpPr>
              <a:xfrm>
                <a:off x="5177699" y="3492117"/>
                <a:ext cx="37776" cy="32357"/>
                <a:chOff x="5177699" y="3492117"/>
                <a:chExt cx="37776" cy="32357"/>
              </a:xfrm>
            </p:grpSpPr>
            <p:sp>
              <p:nvSpPr>
                <p:cNvPr id="4033" name="Google Shape;4033;p4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47"/>
              <p:cNvGrpSpPr/>
              <p:nvPr/>
            </p:nvGrpSpPr>
            <p:grpSpPr>
              <a:xfrm>
                <a:off x="5349431" y="3622346"/>
                <a:ext cx="37870" cy="32380"/>
                <a:chOff x="5349431" y="3622346"/>
                <a:chExt cx="37870" cy="32380"/>
              </a:xfrm>
            </p:grpSpPr>
            <p:sp>
              <p:nvSpPr>
                <p:cNvPr id="4036" name="Google Shape;4036;p4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8" name="Google Shape;4038;p47"/>
              <p:cNvGrpSpPr/>
              <p:nvPr/>
            </p:nvGrpSpPr>
            <p:grpSpPr>
              <a:xfrm>
                <a:off x="5068855" y="3563980"/>
                <a:ext cx="53954" cy="46223"/>
                <a:chOff x="5068855" y="3563980"/>
                <a:chExt cx="53954" cy="46223"/>
              </a:xfrm>
            </p:grpSpPr>
            <p:sp>
              <p:nvSpPr>
                <p:cNvPr id="4039" name="Google Shape;4039;p4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47"/>
              <p:cNvGrpSpPr/>
              <p:nvPr/>
            </p:nvGrpSpPr>
            <p:grpSpPr>
              <a:xfrm>
                <a:off x="5037654" y="3392507"/>
                <a:ext cx="37870" cy="32451"/>
                <a:chOff x="5037654" y="3392507"/>
                <a:chExt cx="37870" cy="32451"/>
              </a:xfrm>
            </p:grpSpPr>
            <p:sp>
              <p:nvSpPr>
                <p:cNvPr id="4042" name="Google Shape;4042;p4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47"/>
              <p:cNvGrpSpPr/>
              <p:nvPr/>
            </p:nvGrpSpPr>
            <p:grpSpPr>
              <a:xfrm>
                <a:off x="5456560" y="3368629"/>
                <a:ext cx="37870" cy="32451"/>
                <a:chOff x="5456560" y="3368629"/>
                <a:chExt cx="37870" cy="32451"/>
              </a:xfrm>
            </p:grpSpPr>
            <p:sp>
              <p:nvSpPr>
                <p:cNvPr id="4045" name="Google Shape;4045;p4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47"/>
              <p:cNvGrpSpPr/>
              <p:nvPr/>
            </p:nvGrpSpPr>
            <p:grpSpPr>
              <a:xfrm>
                <a:off x="4755749" y="3501516"/>
                <a:ext cx="46246" cy="39608"/>
                <a:chOff x="4755749" y="3501516"/>
                <a:chExt cx="46246" cy="39608"/>
              </a:xfrm>
            </p:grpSpPr>
            <p:sp>
              <p:nvSpPr>
                <p:cNvPr id="4048" name="Google Shape;4048;p4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0" name="Google Shape;4050;p47"/>
              <p:cNvGrpSpPr/>
              <p:nvPr/>
            </p:nvGrpSpPr>
            <p:grpSpPr>
              <a:xfrm>
                <a:off x="4681346" y="3485582"/>
                <a:ext cx="37783" cy="32427"/>
                <a:chOff x="4681346" y="3485582"/>
                <a:chExt cx="37783" cy="32427"/>
              </a:xfrm>
            </p:grpSpPr>
            <p:sp>
              <p:nvSpPr>
                <p:cNvPr id="4051" name="Google Shape;4051;p4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47"/>
              <p:cNvGrpSpPr/>
              <p:nvPr/>
            </p:nvGrpSpPr>
            <p:grpSpPr>
              <a:xfrm>
                <a:off x="4767067" y="3291088"/>
                <a:ext cx="37878" cy="32451"/>
                <a:chOff x="4767067" y="3291088"/>
                <a:chExt cx="37878" cy="32451"/>
              </a:xfrm>
            </p:grpSpPr>
            <p:sp>
              <p:nvSpPr>
                <p:cNvPr id="4054" name="Google Shape;4054;p4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47"/>
              <p:cNvGrpSpPr/>
              <p:nvPr/>
            </p:nvGrpSpPr>
            <p:grpSpPr>
              <a:xfrm>
                <a:off x="4687819" y="3405539"/>
                <a:ext cx="37776" cy="32451"/>
                <a:chOff x="4687819" y="3405539"/>
                <a:chExt cx="37776" cy="32451"/>
              </a:xfrm>
            </p:grpSpPr>
            <p:sp>
              <p:nvSpPr>
                <p:cNvPr id="4057" name="Google Shape;4057;p4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9" name="Google Shape;4059;p47"/>
              <p:cNvGrpSpPr/>
              <p:nvPr/>
            </p:nvGrpSpPr>
            <p:grpSpPr>
              <a:xfrm>
                <a:off x="4923101" y="3444809"/>
                <a:ext cx="52813" cy="45318"/>
                <a:chOff x="4923101" y="3444809"/>
                <a:chExt cx="52813" cy="45318"/>
              </a:xfrm>
            </p:grpSpPr>
            <p:sp>
              <p:nvSpPr>
                <p:cNvPr id="4060" name="Google Shape;4060;p4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47"/>
              <p:cNvGrpSpPr/>
              <p:nvPr/>
            </p:nvGrpSpPr>
            <p:grpSpPr>
              <a:xfrm>
                <a:off x="4846040" y="3654750"/>
                <a:ext cx="31405" cy="26993"/>
                <a:chOff x="4846040" y="3654750"/>
                <a:chExt cx="31405" cy="26993"/>
              </a:xfrm>
            </p:grpSpPr>
            <p:sp>
              <p:nvSpPr>
                <p:cNvPr id="4063" name="Google Shape;4063;p4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47"/>
              <p:cNvGrpSpPr/>
              <p:nvPr/>
            </p:nvGrpSpPr>
            <p:grpSpPr>
              <a:xfrm>
                <a:off x="4925673" y="3691700"/>
                <a:ext cx="40253" cy="34472"/>
                <a:chOff x="4925673" y="3691700"/>
                <a:chExt cx="40253" cy="34472"/>
              </a:xfrm>
            </p:grpSpPr>
            <p:sp>
              <p:nvSpPr>
                <p:cNvPr id="4066" name="Google Shape;4066;p4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47"/>
              <p:cNvGrpSpPr/>
              <p:nvPr/>
            </p:nvGrpSpPr>
            <p:grpSpPr>
              <a:xfrm>
                <a:off x="4894653" y="3740848"/>
                <a:ext cx="31405" cy="26906"/>
                <a:chOff x="4894653" y="3740848"/>
                <a:chExt cx="31405" cy="26906"/>
              </a:xfrm>
            </p:grpSpPr>
            <p:sp>
              <p:nvSpPr>
                <p:cNvPr id="4069" name="Google Shape;4069;p4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1" name="Google Shape;4071;p47"/>
              <p:cNvGrpSpPr/>
              <p:nvPr/>
            </p:nvGrpSpPr>
            <p:grpSpPr>
              <a:xfrm>
                <a:off x="4962300" y="3696348"/>
                <a:ext cx="38255" cy="32773"/>
                <a:chOff x="4962300" y="3696348"/>
                <a:chExt cx="38255" cy="32773"/>
              </a:xfrm>
            </p:grpSpPr>
            <p:sp>
              <p:nvSpPr>
                <p:cNvPr id="4072" name="Google Shape;4072;p4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4" name="Google Shape;4074;p47"/>
              <p:cNvGrpSpPr/>
              <p:nvPr/>
            </p:nvGrpSpPr>
            <p:grpSpPr>
              <a:xfrm>
                <a:off x="4980185" y="3743349"/>
                <a:ext cx="31499" cy="26969"/>
                <a:chOff x="4980185" y="3743349"/>
                <a:chExt cx="31499" cy="26969"/>
              </a:xfrm>
            </p:grpSpPr>
            <p:sp>
              <p:nvSpPr>
                <p:cNvPr id="4075" name="Google Shape;4075;p4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7" name="Google Shape;4077;p47"/>
              <p:cNvGrpSpPr/>
              <p:nvPr/>
            </p:nvGrpSpPr>
            <p:grpSpPr>
              <a:xfrm>
                <a:off x="5013768" y="3734312"/>
                <a:ext cx="31499" cy="26969"/>
                <a:chOff x="5013768" y="3734312"/>
                <a:chExt cx="31499" cy="26969"/>
              </a:xfrm>
            </p:grpSpPr>
            <p:sp>
              <p:nvSpPr>
                <p:cNvPr id="4078" name="Google Shape;4078;p4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0" name="Google Shape;4080;p47"/>
              <p:cNvGrpSpPr/>
              <p:nvPr/>
            </p:nvGrpSpPr>
            <p:grpSpPr>
              <a:xfrm>
                <a:off x="5036703" y="3764545"/>
                <a:ext cx="31499" cy="26898"/>
                <a:chOff x="5036703" y="3764545"/>
                <a:chExt cx="31499" cy="26898"/>
              </a:xfrm>
            </p:grpSpPr>
            <p:sp>
              <p:nvSpPr>
                <p:cNvPr id="4081" name="Google Shape;4081;p4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3" name="Google Shape;4083;p47"/>
              <p:cNvGrpSpPr/>
              <p:nvPr/>
            </p:nvGrpSpPr>
            <p:grpSpPr>
              <a:xfrm>
                <a:off x="4953546" y="3768352"/>
                <a:ext cx="31405" cy="26898"/>
                <a:chOff x="4953546" y="3768352"/>
                <a:chExt cx="31405" cy="26898"/>
              </a:xfrm>
            </p:grpSpPr>
            <p:sp>
              <p:nvSpPr>
                <p:cNvPr id="4084" name="Google Shape;4084;p4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47"/>
              <p:cNvGrpSpPr/>
              <p:nvPr/>
            </p:nvGrpSpPr>
            <p:grpSpPr>
              <a:xfrm>
                <a:off x="4964770" y="3814016"/>
                <a:ext cx="31499" cy="26993"/>
                <a:chOff x="4964770" y="3814016"/>
                <a:chExt cx="31499" cy="26993"/>
              </a:xfrm>
            </p:grpSpPr>
            <p:sp>
              <p:nvSpPr>
                <p:cNvPr id="4087" name="Google Shape;4087;p4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9" name="Google Shape;4089;p47"/>
              <p:cNvGrpSpPr/>
              <p:nvPr/>
            </p:nvGrpSpPr>
            <p:grpSpPr>
              <a:xfrm>
                <a:off x="4923290" y="3800504"/>
                <a:ext cx="31468" cy="26898"/>
                <a:chOff x="4923290" y="3800504"/>
                <a:chExt cx="31468" cy="26898"/>
              </a:xfrm>
            </p:grpSpPr>
            <p:sp>
              <p:nvSpPr>
                <p:cNvPr id="4090" name="Google Shape;4090;p4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2" name="Google Shape;4092;p47"/>
              <p:cNvGrpSpPr/>
              <p:nvPr/>
            </p:nvGrpSpPr>
            <p:grpSpPr>
              <a:xfrm>
                <a:off x="5108534" y="3650943"/>
                <a:ext cx="31405" cy="26993"/>
                <a:chOff x="5108534" y="3650943"/>
                <a:chExt cx="31405" cy="26993"/>
              </a:xfrm>
            </p:grpSpPr>
            <p:sp>
              <p:nvSpPr>
                <p:cNvPr id="4093" name="Google Shape;4093;p4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5" name="Google Shape;4095;p47"/>
              <p:cNvGrpSpPr/>
              <p:nvPr/>
            </p:nvGrpSpPr>
            <p:grpSpPr>
              <a:xfrm>
                <a:off x="5119380" y="3760739"/>
                <a:ext cx="31499" cy="26993"/>
                <a:chOff x="5119380" y="3760739"/>
                <a:chExt cx="31499" cy="26993"/>
              </a:xfrm>
            </p:grpSpPr>
            <p:sp>
              <p:nvSpPr>
                <p:cNvPr id="4096" name="Google Shape;4096;p4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8" name="Google Shape;4098;p47"/>
              <p:cNvGrpSpPr/>
              <p:nvPr/>
            </p:nvGrpSpPr>
            <p:grpSpPr>
              <a:xfrm>
                <a:off x="5119380" y="3788235"/>
                <a:ext cx="31499" cy="26993"/>
                <a:chOff x="5119380" y="3788235"/>
                <a:chExt cx="31499" cy="26993"/>
              </a:xfrm>
            </p:grpSpPr>
            <p:sp>
              <p:nvSpPr>
                <p:cNvPr id="4099" name="Google Shape;4099;p4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1" name="Google Shape;4101;p47"/>
              <p:cNvGrpSpPr/>
              <p:nvPr/>
            </p:nvGrpSpPr>
            <p:grpSpPr>
              <a:xfrm>
                <a:off x="5158005" y="3875284"/>
                <a:ext cx="31405" cy="27001"/>
                <a:chOff x="5158005" y="3875284"/>
                <a:chExt cx="31405" cy="27001"/>
              </a:xfrm>
            </p:grpSpPr>
            <p:sp>
              <p:nvSpPr>
                <p:cNvPr id="4102" name="Google Shape;4102;p4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4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4" name="Google Shape;4104;p47"/>
              <p:cNvGrpSpPr/>
              <p:nvPr/>
            </p:nvGrpSpPr>
            <p:grpSpPr>
              <a:xfrm>
                <a:off x="5233163" y="3764545"/>
                <a:ext cx="31499" cy="26898"/>
                <a:chOff x="5233163" y="3764545"/>
                <a:chExt cx="31499" cy="26898"/>
              </a:xfrm>
            </p:grpSpPr>
            <p:sp>
              <p:nvSpPr>
                <p:cNvPr id="4105" name="Google Shape;4105;p4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7" name="Google Shape;4107;p47"/>
              <p:cNvGrpSpPr/>
              <p:nvPr/>
            </p:nvGrpSpPr>
            <p:grpSpPr>
              <a:xfrm>
                <a:off x="5276168" y="3805545"/>
                <a:ext cx="31499" cy="26906"/>
                <a:chOff x="5276168" y="3805545"/>
                <a:chExt cx="31499" cy="26906"/>
              </a:xfrm>
            </p:grpSpPr>
            <p:sp>
              <p:nvSpPr>
                <p:cNvPr id="4108" name="Google Shape;4108;p4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0" name="Google Shape;4110;p47"/>
              <p:cNvGrpSpPr/>
              <p:nvPr/>
            </p:nvGrpSpPr>
            <p:grpSpPr>
              <a:xfrm>
                <a:off x="5294053" y="3851933"/>
                <a:ext cx="31405" cy="26945"/>
                <a:chOff x="5294053" y="3851933"/>
                <a:chExt cx="31405" cy="26945"/>
              </a:xfrm>
            </p:grpSpPr>
            <p:sp>
              <p:nvSpPr>
                <p:cNvPr id="4111" name="Google Shape;4111;p4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3" name="Google Shape;4113;p47"/>
              <p:cNvGrpSpPr/>
              <p:nvPr/>
            </p:nvGrpSpPr>
            <p:grpSpPr>
              <a:xfrm>
                <a:off x="5341723" y="3851902"/>
                <a:ext cx="31405" cy="26977"/>
                <a:chOff x="5341723" y="3851902"/>
                <a:chExt cx="31405" cy="26977"/>
              </a:xfrm>
            </p:grpSpPr>
            <p:sp>
              <p:nvSpPr>
                <p:cNvPr id="4114" name="Google Shape;4114;p4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47"/>
              <p:cNvGrpSpPr/>
              <p:nvPr/>
            </p:nvGrpSpPr>
            <p:grpSpPr>
              <a:xfrm>
                <a:off x="5054871" y="3507855"/>
                <a:ext cx="31405" cy="26993"/>
                <a:chOff x="5054871" y="3507855"/>
                <a:chExt cx="31405" cy="26993"/>
              </a:xfrm>
            </p:grpSpPr>
            <p:sp>
              <p:nvSpPr>
                <p:cNvPr id="4117" name="Google Shape;4117;p4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9" name="Google Shape;4119;p47"/>
              <p:cNvGrpSpPr/>
              <p:nvPr/>
            </p:nvGrpSpPr>
            <p:grpSpPr>
              <a:xfrm>
                <a:off x="4876579" y="3675325"/>
                <a:ext cx="31405" cy="26969"/>
                <a:chOff x="4876579" y="3675325"/>
                <a:chExt cx="31405" cy="26969"/>
              </a:xfrm>
            </p:grpSpPr>
            <p:sp>
              <p:nvSpPr>
                <p:cNvPr id="4120" name="Google Shape;4120;p4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2" name="Google Shape;4122;p47"/>
              <p:cNvGrpSpPr/>
              <p:nvPr/>
            </p:nvGrpSpPr>
            <p:grpSpPr>
              <a:xfrm>
                <a:off x="4842233" y="3688333"/>
                <a:ext cx="31405" cy="26993"/>
                <a:chOff x="4842233" y="3688333"/>
                <a:chExt cx="31405" cy="26993"/>
              </a:xfrm>
            </p:grpSpPr>
            <p:sp>
              <p:nvSpPr>
                <p:cNvPr id="4123" name="Google Shape;4123;p4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5" name="Google Shape;4125;p47"/>
              <p:cNvGrpSpPr/>
              <p:nvPr/>
            </p:nvGrpSpPr>
            <p:grpSpPr>
              <a:xfrm>
                <a:off x="5187876" y="3608032"/>
                <a:ext cx="31405" cy="27001"/>
                <a:chOff x="5187876" y="3608032"/>
                <a:chExt cx="31405" cy="27001"/>
              </a:xfrm>
            </p:grpSpPr>
            <p:sp>
              <p:nvSpPr>
                <p:cNvPr id="4126" name="Google Shape;4126;p4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4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8" name="Google Shape;4128;p4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0" name="Google Shape;4130;p47"/>
              <p:cNvGrpSpPr/>
              <p:nvPr/>
            </p:nvGrpSpPr>
            <p:grpSpPr>
              <a:xfrm>
                <a:off x="5269224" y="3304167"/>
                <a:ext cx="40253" cy="34402"/>
                <a:chOff x="5269224" y="3304167"/>
                <a:chExt cx="40253" cy="34402"/>
              </a:xfrm>
            </p:grpSpPr>
            <p:sp>
              <p:nvSpPr>
                <p:cNvPr id="4131" name="Google Shape;4131;p4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47"/>
              <p:cNvGrpSpPr/>
              <p:nvPr/>
            </p:nvGrpSpPr>
            <p:grpSpPr>
              <a:xfrm>
                <a:off x="5327354" y="3476615"/>
                <a:ext cx="49864" cy="42723"/>
                <a:chOff x="5327354" y="3476615"/>
                <a:chExt cx="49864" cy="42723"/>
              </a:xfrm>
            </p:grpSpPr>
            <p:sp>
              <p:nvSpPr>
                <p:cNvPr id="4134" name="Google Shape;4134;p4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6" name="Google Shape;4136;p4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8" name="Google Shape;4138;p47"/>
              <p:cNvGrpSpPr/>
              <p:nvPr/>
            </p:nvGrpSpPr>
            <p:grpSpPr>
              <a:xfrm>
                <a:off x="5341723" y="3775957"/>
                <a:ext cx="31405" cy="26898"/>
                <a:chOff x="5341723" y="3775957"/>
                <a:chExt cx="31405" cy="26898"/>
              </a:xfrm>
            </p:grpSpPr>
            <p:sp>
              <p:nvSpPr>
                <p:cNvPr id="4139" name="Google Shape;4139;p4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1" name="Google Shape;4141;p47"/>
              <p:cNvGrpSpPr/>
              <p:nvPr/>
            </p:nvGrpSpPr>
            <p:grpSpPr>
              <a:xfrm>
                <a:off x="5439053" y="3699274"/>
                <a:ext cx="31405" cy="26898"/>
                <a:chOff x="5439053" y="3699274"/>
                <a:chExt cx="31405" cy="26898"/>
              </a:xfrm>
            </p:grpSpPr>
            <p:sp>
              <p:nvSpPr>
                <p:cNvPr id="4142" name="Google Shape;4142;p4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47"/>
              <p:cNvGrpSpPr/>
              <p:nvPr/>
            </p:nvGrpSpPr>
            <p:grpSpPr>
              <a:xfrm>
                <a:off x="5412414" y="3622307"/>
                <a:ext cx="31499" cy="26993"/>
                <a:chOff x="5412414" y="3622307"/>
                <a:chExt cx="31499" cy="26993"/>
              </a:xfrm>
            </p:grpSpPr>
            <p:sp>
              <p:nvSpPr>
                <p:cNvPr id="4145" name="Google Shape;4145;p4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47"/>
              <p:cNvGrpSpPr/>
              <p:nvPr/>
            </p:nvGrpSpPr>
            <p:grpSpPr>
              <a:xfrm>
                <a:off x="5476254" y="3473949"/>
                <a:ext cx="26835" cy="26930"/>
                <a:chOff x="5476254" y="3473949"/>
                <a:chExt cx="26835" cy="26930"/>
              </a:xfrm>
            </p:grpSpPr>
            <p:sp>
              <p:nvSpPr>
                <p:cNvPr id="4148" name="Google Shape;4148;p4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0" name="Google Shape;4150;p47"/>
              <p:cNvGrpSpPr/>
              <p:nvPr/>
            </p:nvGrpSpPr>
            <p:grpSpPr>
              <a:xfrm>
                <a:off x="5564547" y="3481594"/>
                <a:ext cx="31397" cy="26898"/>
                <a:chOff x="5564547" y="3481594"/>
                <a:chExt cx="31397" cy="26898"/>
              </a:xfrm>
            </p:grpSpPr>
            <p:sp>
              <p:nvSpPr>
                <p:cNvPr id="4151" name="Google Shape;4151;p4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3" name="Google Shape;4153;p47"/>
              <p:cNvGrpSpPr/>
              <p:nvPr/>
            </p:nvGrpSpPr>
            <p:grpSpPr>
              <a:xfrm>
                <a:off x="5534101" y="3470174"/>
                <a:ext cx="31397" cy="26906"/>
                <a:chOff x="5534101" y="3470174"/>
                <a:chExt cx="31397" cy="26906"/>
              </a:xfrm>
            </p:grpSpPr>
            <p:sp>
              <p:nvSpPr>
                <p:cNvPr id="4154" name="Google Shape;4154;p4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6" name="Google Shape;4156;p47"/>
              <p:cNvGrpSpPr/>
              <p:nvPr/>
            </p:nvGrpSpPr>
            <p:grpSpPr>
              <a:xfrm>
                <a:off x="5610879" y="3314486"/>
                <a:ext cx="31499" cy="26938"/>
                <a:chOff x="5610879" y="3314486"/>
                <a:chExt cx="31499" cy="26938"/>
              </a:xfrm>
            </p:grpSpPr>
            <p:sp>
              <p:nvSpPr>
                <p:cNvPr id="4157" name="Google Shape;4157;p4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9" name="Google Shape;4159;p47"/>
              <p:cNvGrpSpPr/>
              <p:nvPr/>
            </p:nvGrpSpPr>
            <p:grpSpPr>
              <a:xfrm>
                <a:off x="4834525" y="3501382"/>
                <a:ext cx="31499" cy="26898"/>
                <a:chOff x="4834525" y="3501382"/>
                <a:chExt cx="31499" cy="26898"/>
              </a:xfrm>
            </p:grpSpPr>
            <p:sp>
              <p:nvSpPr>
                <p:cNvPr id="4160" name="Google Shape;4160;p4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47"/>
              <p:cNvGrpSpPr/>
              <p:nvPr/>
            </p:nvGrpSpPr>
            <p:grpSpPr>
              <a:xfrm>
                <a:off x="4898460" y="3580158"/>
                <a:ext cx="31405" cy="26898"/>
                <a:chOff x="4898460" y="3580158"/>
                <a:chExt cx="31405" cy="26898"/>
              </a:xfrm>
            </p:grpSpPr>
            <p:sp>
              <p:nvSpPr>
                <p:cNvPr id="4163" name="Google Shape;4163;p4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47"/>
              <p:cNvGrpSpPr/>
              <p:nvPr/>
            </p:nvGrpSpPr>
            <p:grpSpPr>
              <a:xfrm>
                <a:off x="4882667" y="3608032"/>
                <a:ext cx="31499" cy="27001"/>
                <a:chOff x="4882667" y="3608032"/>
                <a:chExt cx="31499" cy="27001"/>
              </a:xfrm>
            </p:grpSpPr>
            <p:sp>
              <p:nvSpPr>
                <p:cNvPr id="4166" name="Google Shape;4166;p4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47"/>
              <p:cNvGrpSpPr/>
              <p:nvPr/>
            </p:nvGrpSpPr>
            <p:grpSpPr>
              <a:xfrm>
                <a:off x="4843373" y="3631407"/>
                <a:ext cx="16273" cy="16186"/>
                <a:chOff x="4843373" y="3631407"/>
                <a:chExt cx="16273" cy="16186"/>
              </a:xfrm>
            </p:grpSpPr>
            <p:sp>
              <p:nvSpPr>
                <p:cNvPr id="4169" name="Google Shape;4169;p4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1" name="Google Shape;4171;p47"/>
              <p:cNvGrpSpPr/>
              <p:nvPr/>
            </p:nvGrpSpPr>
            <p:grpSpPr>
              <a:xfrm>
                <a:off x="4727773" y="3591578"/>
                <a:ext cx="31499" cy="26898"/>
                <a:chOff x="4727773" y="3591578"/>
                <a:chExt cx="31499" cy="26898"/>
              </a:xfrm>
            </p:grpSpPr>
            <p:sp>
              <p:nvSpPr>
                <p:cNvPr id="4172" name="Google Shape;4172;p4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4" name="Google Shape;4174;p4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6" name="Google Shape;4176;p47"/>
              <p:cNvGrpSpPr/>
              <p:nvPr/>
            </p:nvGrpSpPr>
            <p:grpSpPr>
              <a:xfrm>
                <a:off x="4609421" y="3577398"/>
                <a:ext cx="31499" cy="27001"/>
                <a:chOff x="4609421" y="3577398"/>
                <a:chExt cx="31499" cy="27001"/>
              </a:xfrm>
            </p:grpSpPr>
            <p:sp>
              <p:nvSpPr>
                <p:cNvPr id="4177" name="Google Shape;4177;p4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47"/>
              <p:cNvGrpSpPr/>
              <p:nvPr/>
            </p:nvGrpSpPr>
            <p:grpSpPr>
              <a:xfrm>
                <a:off x="4649289" y="3577398"/>
                <a:ext cx="31499" cy="27001"/>
                <a:chOff x="4649289" y="3577398"/>
                <a:chExt cx="31499" cy="27001"/>
              </a:xfrm>
            </p:grpSpPr>
            <p:sp>
              <p:nvSpPr>
                <p:cNvPr id="4180" name="Google Shape;4180;p4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2" name="Google Shape;4182;p47"/>
              <p:cNvGrpSpPr/>
              <p:nvPr/>
            </p:nvGrpSpPr>
            <p:grpSpPr>
              <a:xfrm>
                <a:off x="4605614" y="3639523"/>
                <a:ext cx="31499" cy="26906"/>
                <a:chOff x="4605614" y="3639523"/>
                <a:chExt cx="31499" cy="26906"/>
              </a:xfrm>
            </p:grpSpPr>
            <p:sp>
              <p:nvSpPr>
                <p:cNvPr id="4183" name="Google Shape;4183;p4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5" name="Google Shape;4185;p47"/>
              <p:cNvGrpSpPr/>
              <p:nvPr/>
            </p:nvGrpSpPr>
            <p:grpSpPr>
              <a:xfrm>
                <a:off x="4785149" y="3618846"/>
                <a:ext cx="26930" cy="26843"/>
                <a:chOff x="4785149" y="3618846"/>
                <a:chExt cx="26930" cy="26843"/>
              </a:xfrm>
            </p:grpSpPr>
            <p:sp>
              <p:nvSpPr>
                <p:cNvPr id="4186" name="Google Shape;4186;p4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47"/>
              <p:cNvGrpSpPr/>
              <p:nvPr/>
            </p:nvGrpSpPr>
            <p:grpSpPr>
              <a:xfrm>
                <a:off x="4810167" y="3601567"/>
                <a:ext cx="31405" cy="26898"/>
                <a:chOff x="4810167" y="3601567"/>
                <a:chExt cx="31405" cy="26898"/>
              </a:xfrm>
            </p:grpSpPr>
            <p:sp>
              <p:nvSpPr>
                <p:cNvPr id="4189" name="Google Shape;4189;p4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47"/>
              <p:cNvGrpSpPr/>
              <p:nvPr/>
            </p:nvGrpSpPr>
            <p:grpSpPr>
              <a:xfrm>
                <a:off x="4831002" y="3373230"/>
                <a:ext cx="31405" cy="26898"/>
                <a:chOff x="4831002" y="3373230"/>
                <a:chExt cx="31405" cy="26898"/>
              </a:xfrm>
            </p:grpSpPr>
            <p:sp>
              <p:nvSpPr>
                <p:cNvPr id="4192" name="Google Shape;4192;p4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47"/>
              <p:cNvGrpSpPr/>
              <p:nvPr/>
            </p:nvGrpSpPr>
            <p:grpSpPr>
              <a:xfrm>
                <a:off x="4719311" y="3355054"/>
                <a:ext cx="31499" cy="27001"/>
                <a:chOff x="4719311" y="3355054"/>
                <a:chExt cx="31499" cy="27001"/>
              </a:xfrm>
            </p:grpSpPr>
            <p:sp>
              <p:nvSpPr>
                <p:cNvPr id="4195" name="Google Shape;4195;p4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47"/>
              <p:cNvGrpSpPr/>
              <p:nvPr/>
            </p:nvGrpSpPr>
            <p:grpSpPr>
              <a:xfrm>
                <a:off x="4798755" y="3450260"/>
                <a:ext cx="26930" cy="26930"/>
                <a:chOff x="4798755" y="3450260"/>
                <a:chExt cx="26930" cy="26930"/>
              </a:xfrm>
            </p:grpSpPr>
            <p:sp>
              <p:nvSpPr>
                <p:cNvPr id="4198" name="Google Shape;4198;p4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4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47"/>
              <p:cNvGrpSpPr/>
              <p:nvPr/>
            </p:nvGrpSpPr>
            <p:grpSpPr>
              <a:xfrm>
                <a:off x="4645576" y="3467555"/>
                <a:ext cx="31405" cy="26953"/>
                <a:chOff x="4645576" y="3467555"/>
                <a:chExt cx="31405" cy="26953"/>
              </a:xfrm>
            </p:grpSpPr>
            <p:sp>
              <p:nvSpPr>
                <p:cNvPr id="4201" name="Google Shape;4201;p4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4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47"/>
              <p:cNvGrpSpPr/>
              <p:nvPr/>
            </p:nvGrpSpPr>
            <p:grpSpPr>
              <a:xfrm>
                <a:off x="4687631" y="3583965"/>
                <a:ext cx="31499" cy="26898"/>
                <a:chOff x="4687631" y="3583965"/>
                <a:chExt cx="31499" cy="26898"/>
              </a:xfrm>
            </p:grpSpPr>
            <p:sp>
              <p:nvSpPr>
                <p:cNvPr id="4204" name="Google Shape;4204;p4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6" name="Google Shape;4206;p47"/>
              <p:cNvGrpSpPr/>
              <p:nvPr/>
            </p:nvGrpSpPr>
            <p:grpSpPr>
              <a:xfrm>
                <a:off x="4719311" y="3471314"/>
                <a:ext cx="31499" cy="27001"/>
                <a:chOff x="4719311" y="3471314"/>
                <a:chExt cx="31499" cy="27001"/>
              </a:xfrm>
            </p:grpSpPr>
            <p:sp>
              <p:nvSpPr>
                <p:cNvPr id="4207" name="Google Shape;4207;p4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9" name="Google Shape;4209;p47"/>
              <p:cNvGrpSpPr/>
              <p:nvPr/>
            </p:nvGrpSpPr>
            <p:grpSpPr>
              <a:xfrm>
                <a:off x="4719311" y="3434404"/>
                <a:ext cx="31499" cy="26898"/>
                <a:chOff x="4719311" y="3434404"/>
                <a:chExt cx="31499" cy="26898"/>
              </a:xfrm>
            </p:grpSpPr>
            <p:sp>
              <p:nvSpPr>
                <p:cNvPr id="4210" name="Google Shape;4210;p4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4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47"/>
              <p:cNvGrpSpPr/>
              <p:nvPr/>
            </p:nvGrpSpPr>
            <p:grpSpPr>
              <a:xfrm>
                <a:off x="4768876" y="3401772"/>
                <a:ext cx="31499" cy="26898"/>
                <a:chOff x="4768876" y="3401772"/>
                <a:chExt cx="31499" cy="26898"/>
              </a:xfrm>
            </p:grpSpPr>
            <p:sp>
              <p:nvSpPr>
                <p:cNvPr id="4213" name="Google Shape;4213;p4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4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47"/>
              <p:cNvGrpSpPr/>
              <p:nvPr/>
            </p:nvGrpSpPr>
            <p:grpSpPr>
              <a:xfrm>
                <a:off x="4762214" y="3471377"/>
                <a:ext cx="26938" cy="26938"/>
                <a:chOff x="4762214" y="3471377"/>
                <a:chExt cx="26938" cy="26938"/>
              </a:xfrm>
            </p:grpSpPr>
            <p:sp>
              <p:nvSpPr>
                <p:cNvPr id="4216" name="Google Shape;4216;p4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47"/>
              <p:cNvGrpSpPr/>
              <p:nvPr/>
            </p:nvGrpSpPr>
            <p:grpSpPr>
              <a:xfrm>
                <a:off x="4790473" y="3344782"/>
                <a:ext cx="31405" cy="26898"/>
                <a:chOff x="4790473" y="3344782"/>
                <a:chExt cx="31405" cy="26898"/>
              </a:xfrm>
            </p:grpSpPr>
            <p:sp>
              <p:nvSpPr>
                <p:cNvPr id="4219" name="Google Shape;4219;p4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47"/>
              <p:cNvGrpSpPr/>
              <p:nvPr/>
            </p:nvGrpSpPr>
            <p:grpSpPr>
              <a:xfrm>
                <a:off x="4823774" y="3950733"/>
                <a:ext cx="37398" cy="32034"/>
                <a:chOff x="4823774" y="3950733"/>
                <a:chExt cx="37398" cy="32034"/>
              </a:xfrm>
            </p:grpSpPr>
            <p:sp>
              <p:nvSpPr>
                <p:cNvPr id="4222" name="Google Shape;4222;p4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4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4" name="Google Shape;4224;p47"/>
              <p:cNvGrpSpPr/>
              <p:nvPr/>
            </p:nvGrpSpPr>
            <p:grpSpPr>
              <a:xfrm>
                <a:off x="4823396" y="4110566"/>
                <a:ext cx="31405" cy="26906"/>
                <a:chOff x="4823396" y="4110566"/>
                <a:chExt cx="31405" cy="26906"/>
              </a:xfrm>
            </p:grpSpPr>
            <p:sp>
              <p:nvSpPr>
                <p:cNvPr id="4225" name="Google Shape;4225;p4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4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47"/>
              <p:cNvGrpSpPr/>
              <p:nvPr/>
            </p:nvGrpSpPr>
            <p:grpSpPr>
              <a:xfrm>
                <a:off x="4838332" y="3821150"/>
                <a:ext cx="31499" cy="26898"/>
                <a:chOff x="4838332" y="3821150"/>
                <a:chExt cx="31499" cy="26898"/>
              </a:xfrm>
            </p:grpSpPr>
            <p:sp>
              <p:nvSpPr>
                <p:cNvPr id="4228" name="Google Shape;4228;p4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47"/>
              <p:cNvGrpSpPr/>
              <p:nvPr/>
            </p:nvGrpSpPr>
            <p:grpSpPr>
              <a:xfrm>
                <a:off x="4661275" y="3815007"/>
                <a:ext cx="36824" cy="31523"/>
                <a:chOff x="4661275" y="3815007"/>
                <a:chExt cx="36824" cy="31523"/>
              </a:xfrm>
            </p:grpSpPr>
            <p:sp>
              <p:nvSpPr>
                <p:cNvPr id="4231" name="Google Shape;4231;p4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47"/>
              <p:cNvGrpSpPr/>
              <p:nvPr/>
            </p:nvGrpSpPr>
            <p:grpSpPr>
              <a:xfrm>
                <a:off x="4558998" y="3851037"/>
                <a:ext cx="33591" cy="28699"/>
                <a:chOff x="4558998" y="3851037"/>
                <a:chExt cx="33591" cy="28699"/>
              </a:xfrm>
            </p:grpSpPr>
            <p:sp>
              <p:nvSpPr>
                <p:cNvPr id="4234" name="Google Shape;4234;p4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4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47"/>
              <p:cNvGrpSpPr/>
              <p:nvPr/>
            </p:nvGrpSpPr>
            <p:grpSpPr>
              <a:xfrm>
                <a:off x="4696762" y="3638587"/>
                <a:ext cx="33591" cy="28794"/>
                <a:chOff x="4696762" y="3638587"/>
                <a:chExt cx="33591" cy="28794"/>
              </a:xfrm>
            </p:grpSpPr>
            <p:sp>
              <p:nvSpPr>
                <p:cNvPr id="4237" name="Google Shape;4237;p4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4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47"/>
              <p:cNvGrpSpPr/>
              <p:nvPr/>
            </p:nvGrpSpPr>
            <p:grpSpPr>
              <a:xfrm>
                <a:off x="4929479" y="3939140"/>
                <a:ext cx="33497" cy="28692"/>
                <a:chOff x="4929479" y="3939140"/>
                <a:chExt cx="33497" cy="28692"/>
              </a:xfrm>
            </p:grpSpPr>
            <p:sp>
              <p:nvSpPr>
                <p:cNvPr id="4240" name="Google Shape;4240;p4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47"/>
              <p:cNvGrpSpPr/>
              <p:nvPr/>
            </p:nvGrpSpPr>
            <p:grpSpPr>
              <a:xfrm>
                <a:off x="4907119" y="3986039"/>
                <a:ext cx="33497" cy="28699"/>
                <a:chOff x="4907119" y="3986039"/>
                <a:chExt cx="33497" cy="28699"/>
              </a:xfrm>
            </p:grpSpPr>
            <p:sp>
              <p:nvSpPr>
                <p:cNvPr id="4243" name="Google Shape;4243;p4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4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47"/>
              <p:cNvGrpSpPr/>
              <p:nvPr/>
            </p:nvGrpSpPr>
            <p:grpSpPr>
              <a:xfrm>
                <a:off x="4911783" y="4048102"/>
                <a:ext cx="33591" cy="28762"/>
                <a:chOff x="4911783" y="4048102"/>
                <a:chExt cx="33591" cy="28762"/>
              </a:xfrm>
            </p:grpSpPr>
            <p:sp>
              <p:nvSpPr>
                <p:cNvPr id="4246" name="Google Shape;4246;p4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4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8" name="Google Shape;4248;p4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4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0" name="Google Shape;4250;p47"/>
              <p:cNvGrpSpPr/>
              <p:nvPr/>
            </p:nvGrpSpPr>
            <p:grpSpPr>
              <a:xfrm>
                <a:off x="4762623" y="3837847"/>
                <a:ext cx="42416" cy="36273"/>
                <a:chOff x="4762623" y="3837847"/>
                <a:chExt cx="42416" cy="36273"/>
              </a:xfrm>
            </p:grpSpPr>
            <p:sp>
              <p:nvSpPr>
                <p:cNvPr id="4251" name="Google Shape;4251;p4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4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47"/>
              <p:cNvGrpSpPr/>
              <p:nvPr/>
            </p:nvGrpSpPr>
            <p:grpSpPr>
              <a:xfrm>
                <a:off x="4746044" y="4104966"/>
                <a:ext cx="33497" cy="28699"/>
                <a:chOff x="4746044" y="4104966"/>
                <a:chExt cx="33497" cy="28699"/>
              </a:xfrm>
            </p:grpSpPr>
            <p:sp>
              <p:nvSpPr>
                <p:cNvPr id="4254" name="Google Shape;4254;p4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4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47"/>
              <p:cNvGrpSpPr/>
              <p:nvPr/>
            </p:nvGrpSpPr>
            <p:grpSpPr>
              <a:xfrm>
                <a:off x="4859646" y="4162554"/>
                <a:ext cx="33591" cy="28762"/>
                <a:chOff x="4859646" y="4162554"/>
                <a:chExt cx="33591" cy="28762"/>
              </a:xfrm>
            </p:grpSpPr>
            <p:sp>
              <p:nvSpPr>
                <p:cNvPr id="4257" name="Google Shape;4257;p4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4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9" name="Google Shape;4259;p47"/>
            <p:cNvGrpSpPr/>
            <p:nvPr/>
          </p:nvGrpSpPr>
          <p:grpSpPr>
            <a:xfrm>
              <a:off x="3597785" y="3274438"/>
              <a:ext cx="855610" cy="1122100"/>
              <a:chOff x="3597785" y="3274438"/>
              <a:chExt cx="855610" cy="1122100"/>
            </a:xfrm>
          </p:grpSpPr>
          <p:grpSp>
            <p:nvGrpSpPr>
              <p:cNvPr id="4260" name="Google Shape;4260;p47"/>
              <p:cNvGrpSpPr/>
              <p:nvPr/>
            </p:nvGrpSpPr>
            <p:grpSpPr>
              <a:xfrm>
                <a:off x="3617857" y="3284717"/>
                <a:ext cx="826785" cy="1099165"/>
                <a:chOff x="3617857" y="3284717"/>
                <a:chExt cx="826785" cy="1099165"/>
              </a:xfrm>
            </p:grpSpPr>
            <p:sp>
              <p:nvSpPr>
                <p:cNvPr id="4261" name="Google Shape;4261;p4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4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4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4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4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4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4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4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4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4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4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4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4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4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4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4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4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4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4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4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4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4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4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4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4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4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7" name="Google Shape;4317;p47"/>
              <p:cNvGrpSpPr/>
              <p:nvPr/>
            </p:nvGrpSpPr>
            <p:grpSpPr>
              <a:xfrm>
                <a:off x="4180904" y="4251758"/>
                <a:ext cx="37783" cy="32420"/>
                <a:chOff x="4180904" y="4251758"/>
                <a:chExt cx="37783" cy="32420"/>
              </a:xfrm>
            </p:grpSpPr>
            <p:sp>
              <p:nvSpPr>
                <p:cNvPr id="4318" name="Google Shape;4318;p4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0" name="Google Shape;4320;p47"/>
              <p:cNvGrpSpPr/>
              <p:nvPr/>
            </p:nvGrpSpPr>
            <p:grpSpPr>
              <a:xfrm>
                <a:off x="4201644" y="4081324"/>
                <a:ext cx="37783" cy="32364"/>
                <a:chOff x="4201644" y="4081324"/>
                <a:chExt cx="37783" cy="32364"/>
              </a:xfrm>
            </p:grpSpPr>
            <p:sp>
              <p:nvSpPr>
                <p:cNvPr id="4321" name="Google Shape;4321;p4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3" name="Google Shape;4323;p47"/>
              <p:cNvGrpSpPr/>
              <p:nvPr/>
            </p:nvGrpSpPr>
            <p:grpSpPr>
              <a:xfrm>
                <a:off x="4284416" y="3887428"/>
                <a:ext cx="37783" cy="32451"/>
                <a:chOff x="4284416" y="3887428"/>
                <a:chExt cx="37783" cy="32451"/>
              </a:xfrm>
            </p:grpSpPr>
            <p:sp>
              <p:nvSpPr>
                <p:cNvPr id="4324" name="Google Shape;4324;p4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4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47"/>
              <p:cNvGrpSpPr/>
              <p:nvPr/>
            </p:nvGrpSpPr>
            <p:grpSpPr>
              <a:xfrm>
                <a:off x="4223721" y="3860404"/>
                <a:ext cx="37870" cy="32364"/>
                <a:chOff x="4223721" y="3860404"/>
                <a:chExt cx="37870" cy="32364"/>
              </a:xfrm>
            </p:grpSpPr>
            <p:sp>
              <p:nvSpPr>
                <p:cNvPr id="4327" name="Google Shape;4327;p4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47"/>
              <p:cNvGrpSpPr/>
              <p:nvPr/>
            </p:nvGrpSpPr>
            <p:grpSpPr>
              <a:xfrm>
                <a:off x="4104889" y="3699242"/>
                <a:ext cx="37776" cy="32357"/>
                <a:chOff x="4104889" y="3699242"/>
                <a:chExt cx="37776" cy="32357"/>
              </a:xfrm>
            </p:grpSpPr>
            <p:sp>
              <p:nvSpPr>
                <p:cNvPr id="4330" name="Google Shape;4330;p4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2" name="Google Shape;4332;p47"/>
              <p:cNvGrpSpPr/>
              <p:nvPr/>
            </p:nvGrpSpPr>
            <p:grpSpPr>
              <a:xfrm>
                <a:off x="4143608" y="3475121"/>
                <a:ext cx="37878" cy="32420"/>
                <a:chOff x="4143608" y="3475121"/>
                <a:chExt cx="37878" cy="32420"/>
              </a:xfrm>
            </p:grpSpPr>
            <p:sp>
              <p:nvSpPr>
                <p:cNvPr id="4333" name="Google Shape;4333;p4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4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5" name="Google Shape;4335;p47"/>
              <p:cNvGrpSpPr/>
              <p:nvPr/>
            </p:nvGrpSpPr>
            <p:grpSpPr>
              <a:xfrm>
                <a:off x="4217248" y="3570893"/>
                <a:ext cx="37776" cy="32364"/>
                <a:chOff x="4217248" y="3570893"/>
                <a:chExt cx="37776" cy="32364"/>
              </a:xfrm>
            </p:grpSpPr>
            <p:sp>
              <p:nvSpPr>
                <p:cNvPr id="4336" name="Google Shape;4336;p4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4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47"/>
              <p:cNvGrpSpPr/>
              <p:nvPr/>
            </p:nvGrpSpPr>
            <p:grpSpPr>
              <a:xfrm>
                <a:off x="4255307" y="3431612"/>
                <a:ext cx="37776" cy="32451"/>
                <a:chOff x="4255307" y="3431612"/>
                <a:chExt cx="37776" cy="32451"/>
              </a:xfrm>
            </p:grpSpPr>
            <p:sp>
              <p:nvSpPr>
                <p:cNvPr id="4339" name="Google Shape;4339;p4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4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47"/>
              <p:cNvGrpSpPr/>
              <p:nvPr/>
            </p:nvGrpSpPr>
            <p:grpSpPr>
              <a:xfrm>
                <a:off x="3853052" y="3577398"/>
                <a:ext cx="37776" cy="32420"/>
                <a:chOff x="3853052" y="3577398"/>
                <a:chExt cx="37776" cy="32420"/>
              </a:xfrm>
            </p:grpSpPr>
            <p:sp>
              <p:nvSpPr>
                <p:cNvPr id="4342" name="Google Shape;4342;p4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4" name="Google Shape;4344;p47"/>
              <p:cNvGrpSpPr/>
              <p:nvPr/>
            </p:nvGrpSpPr>
            <p:grpSpPr>
              <a:xfrm>
                <a:off x="4039908" y="3412107"/>
                <a:ext cx="37776" cy="32357"/>
                <a:chOff x="4039908" y="3412107"/>
                <a:chExt cx="37776" cy="32357"/>
              </a:xfrm>
            </p:grpSpPr>
            <p:sp>
              <p:nvSpPr>
                <p:cNvPr id="4345" name="Google Shape;4345;p4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47"/>
              <p:cNvGrpSpPr/>
              <p:nvPr/>
            </p:nvGrpSpPr>
            <p:grpSpPr>
              <a:xfrm>
                <a:off x="4017360" y="3342061"/>
                <a:ext cx="37870" cy="32380"/>
                <a:chOff x="4017360" y="3342061"/>
                <a:chExt cx="37870" cy="32380"/>
              </a:xfrm>
            </p:grpSpPr>
            <p:sp>
              <p:nvSpPr>
                <p:cNvPr id="4348" name="Google Shape;4348;p4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0" name="Google Shape;4350;p4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2" name="Google Shape;4352;p47"/>
              <p:cNvGrpSpPr/>
              <p:nvPr/>
            </p:nvGrpSpPr>
            <p:grpSpPr>
              <a:xfrm>
                <a:off x="3750870" y="3418650"/>
                <a:ext cx="37776" cy="32380"/>
                <a:chOff x="3750870" y="3418650"/>
                <a:chExt cx="37776" cy="32380"/>
              </a:xfrm>
            </p:grpSpPr>
            <p:sp>
              <p:nvSpPr>
                <p:cNvPr id="4353" name="Google Shape;4353;p4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47"/>
              <p:cNvGrpSpPr/>
              <p:nvPr/>
            </p:nvGrpSpPr>
            <p:grpSpPr>
              <a:xfrm>
                <a:off x="3632509" y="3274438"/>
                <a:ext cx="37783" cy="32357"/>
                <a:chOff x="3632509" y="3274438"/>
                <a:chExt cx="37783" cy="32357"/>
              </a:xfrm>
            </p:grpSpPr>
            <p:sp>
              <p:nvSpPr>
                <p:cNvPr id="4356" name="Google Shape;4356;p4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47"/>
              <p:cNvGrpSpPr/>
              <p:nvPr/>
            </p:nvGrpSpPr>
            <p:grpSpPr>
              <a:xfrm>
                <a:off x="3906424" y="3297561"/>
                <a:ext cx="37776" cy="32451"/>
                <a:chOff x="3906424" y="3297561"/>
                <a:chExt cx="37776" cy="32451"/>
              </a:xfrm>
            </p:grpSpPr>
            <p:sp>
              <p:nvSpPr>
                <p:cNvPr id="4359" name="Google Shape;4359;p4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47"/>
              <p:cNvGrpSpPr/>
              <p:nvPr/>
            </p:nvGrpSpPr>
            <p:grpSpPr>
              <a:xfrm>
                <a:off x="3866084" y="3412107"/>
                <a:ext cx="37776" cy="32357"/>
                <a:chOff x="3866084" y="3412107"/>
                <a:chExt cx="37776" cy="32357"/>
              </a:xfrm>
            </p:grpSpPr>
            <p:sp>
              <p:nvSpPr>
                <p:cNvPr id="4362" name="Google Shape;4362;p4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47"/>
              <p:cNvGrpSpPr/>
              <p:nvPr/>
            </p:nvGrpSpPr>
            <p:grpSpPr>
              <a:xfrm>
                <a:off x="4023919" y="3766409"/>
                <a:ext cx="37783" cy="32357"/>
                <a:chOff x="4023919" y="3766409"/>
                <a:chExt cx="37783" cy="32357"/>
              </a:xfrm>
            </p:grpSpPr>
            <p:sp>
              <p:nvSpPr>
                <p:cNvPr id="4365" name="Google Shape;4365;p4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47"/>
              <p:cNvGrpSpPr/>
              <p:nvPr/>
            </p:nvGrpSpPr>
            <p:grpSpPr>
              <a:xfrm>
                <a:off x="3973882" y="3779449"/>
                <a:ext cx="37776" cy="32357"/>
                <a:chOff x="3973882" y="3779449"/>
                <a:chExt cx="37776" cy="32357"/>
              </a:xfrm>
            </p:grpSpPr>
            <p:sp>
              <p:nvSpPr>
                <p:cNvPr id="4368" name="Google Shape;4368;p4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47"/>
              <p:cNvGrpSpPr/>
              <p:nvPr/>
            </p:nvGrpSpPr>
            <p:grpSpPr>
              <a:xfrm>
                <a:off x="4073398" y="3838028"/>
                <a:ext cx="37776" cy="32380"/>
                <a:chOff x="4073398" y="3838028"/>
                <a:chExt cx="37776" cy="32380"/>
              </a:xfrm>
            </p:grpSpPr>
            <p:sp>
              <p:nvSpPr>
                <p:cNvPr id="4371" name="Google Shape;4371;p4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47"/>
              <p:cNvGrpSpPr/>
              <p:nvPr/>
            </p:nvGrpSpPr>
            <p:grpSpPr>
              <a:xfrm>
                <a:off x="4342672" y="4144496"/>
                <a:ext cx="37752" cy="32364"/>
                <a:chOff x="4342672" y="4144496"/>
                <a:chExt cx="37752" cy="32364"/>
              </a:xfrm>
            </p:grpSpPr>
            <p:sp>
              <p:nvSpPr>
                <p:cNvPr id="4374" name="Google Shape;4374;p4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47"/>
              <p:cNvGrpSpPr/>
              <p:nvPr/>
            </p:nvGrpSpPr>
            <p:grpSpPr>
              <a:xfrm>
                <a:off x="4406386" y="4056872"/>
                <a:ext cx="37783" cy="32364"/>
                <a:chOff x="4406386" y="4056872"/>
                <a:chExt cx="37783" cy="32364"/>
              </a:xfrm>
            </p:grpSpPr>
            <p:sp>
              <p:nvSpPr>
                <p:cNvPr id="4377" name="Google Shape;4377;p4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47"/>
              <p:cNvGrpSpPr/>
              <p:nvPr/>
            </p:nvGrpSpPr>
            <p:grpSpPr>
              <a:xfrm>
                <a:off x="4284416" y="4245254"/>
                <a:ext cx="37783" cy="32357"/>
                <a:chOff x="4284416" y="4245254"/>
                <a:chExt cx="37783" cy="32357"/>
              </a:xfrm>
            </p:grpSpPr>
            <p:sp>
              <p:nvSpPr>
                <p:cNvPr id="4380" name="Google Shape;4380;p4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47"/>
              <p:cNvGrpSpPr/>
              <p:nvPr/>
            </p:nvGrpSpPr>
            <p:grpSpPr>
              <a:xfrm>
                <a:off x="4219057" y="4331258"/>
                <a:ext cx="37776" cy="32364"/>
                <a:chOff x="4219057" y="4331258"/>
                <a:chExt cx="37776" cy="32364"/>
              </a:xfrm>
            </p:grpSpPr>
            <p:sp>
              <p:nvSpPr>
                <p:cNvPr id="4383" name="Google Shape;4383;p4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47"/>
              <p:cNvGrpSpPr/>
              <p:nvPr/>
            </p:nvGrpSpPr>
            <p:grpSpPr>
              <a:xfrm>
                <a:off x="4204122" y="4141688"/>
                <a:ext cx="33497" cy="28699"/>
                <a:chOff x="4204122" y="4141688"/>
                <a:chExt cx="33497" cy="28699"/>
              </a:xfrm>
            </p:grpSpPr>
            <p:sp>
              <p:nvSpPr>
                <p:cNvPr id="4386" name="Google Shape;4386;p4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47"/>
              <p:cNvGrpSpPr/>
              <p:nvPr/>
            </p:nvGrpSpPr>
            <p:grpSpPr>
              <a:xfrm>
                <a:off x="4301546" y="4003869"/>
                <a:ext cx="38916" cy="33324"/>
                <a:chOff x="4301546" y="4003869"/>
                <a:chExt cx="38916" cy="33324"/>
              </a:xfrm>
            </p:grpSpPr>
            <p:sp>
              <p:nvSpPr>
                <p:cNvPr id="4389" name="Google Shape;4389;p4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47"/>
              <p:cNvGrpSpPr/>
              <p:nvPr/>
            </p:nvGrpSpPr>
            <p:grpSpPr>
              <a:xfrm>
                <a:off x="4210681" y="3924669"/>
                <a:ext cx="36549" cy="31366"/>
                <a:chOff x="4210681" y="3924669"/>
                <a:chExt cx="36549" cy="31366"/>
              </a:xfrm>
            </p:grpSpPr>
            <p:sp>
              <p:nvSpPr>
                <p:cNvPr id="4392" name="Google Shape;4392;p4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47"/>
              <p:cNvGrpSpPr/>
              <p:nvPr/>
            </p:nvGrpSpPr>
            <p:grpSpPr>
              <a:xfrm>
                <a:off x="3987771" y="3628874"/>
                <a:ext cx="31499" cy="26993"/>
                <a:chOff x="3987771" y="3628874"/>
                <a:chExt cx="31499" cy="26993"/>
              </a:xfrm>
            </p:grpSpPr>
            <p:sp>
              <p:nvSpPr>
                <p:cNvPr id="4395" name="Google Shape;4395;p4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47"/>
              <p:cNvGrpSpPr/>
              <p:nvPr/>
            </p:nvGrpSpPr>
            <p:grpSpPr>
              <a:xfrm>
                <a:off x="4087382" y="3775674"/>
                <a:ext cx="31405" cy="26898"/>
                <a:chOff x="4087382" y="3775674"/>
                <a:chExt cx="31405" cy="26898"/>
              </a:xfrm>
            </p:grpSpPr>
            <p:sp>
              <p:nvSpPr>
                <p:cNvPr id="4398" name="Google Shape;4398;p4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47"/>
              <p:cNvGrpSpPr/>
              <p:nvPr/>
            </p:nvGrpSpPr>
            <p:grpSpPr>
              <a:xfrm>
                <a:off x="4118873" y="3856637"/>
                <a:ext cx="31405" cy="26906"/>
                <a:chOff x="4118873" y="3856637"/>
                <a:chExt cx="31405" cy="26906"/>
              </a:xfrm>
            </p:grpSpPr>
            <p:sp>
              <p:nvSpPr>
                <p:cNvPr id="4401" name="Google Shape;4401;p4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3" name="Google Shape;4403;p47"/>
              <p:cNvGrpSpPr/>
              <p:nvPr/>
            </p:nvGrpSpPr>
            <p:grpSpPr>
              <a:xfrm>
                <a:off x="4168541" y="3639523"/>
                <a:ext cx="31499" cy="26906"/>
                <a:chOff x="4168541" y="3639523"/>
                <a:chExt cx="31499" cy="26906"/>
              </a:xfrm>
            </p:grpSpPr>
            <p:sp>
              <p:nvSpPr>
                <p:cNvPr id="4404" name="Google Shape;4404;p4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6" name="Google Shape;4406;p47"/>
              <p:cNvGrpSpPr/>
              <p:nvPr/>
            </p:nvGrpSpPr>
            <p:grpSpPr>
              <a:xfrm>
                <a:off x="3965789" y="3393545"/>
                <a:ext cx="31405" cy="26945"/>
                <a:chOff x="3965789" y="3393545"/>
                <a:chExt cx="31405" cy="26945"/>
              </a:xfrm>
            </p:grpSpPr>
            <p:sp>
              <p:nvSpPr>
                <p:cNvPr id="4407" name="Google Shape;4407;p4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4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47"/>
              <p:cNvGrpSpPr/>
              <p:nvPr/>
            </p:nvGrpSpPr>
            <p:grpSpPr>
              <a:xfrm>
                <a:off x="3925166" y="3491008"/>
                <a:ext cx="31405" cy="27001"/>
                <a:chOff x="3925166" y="3491008"/>
                <a:chExt cx="31405" cy="27001"/>
              </a:xfrm>
            </p:grpSpPr>
            <p:sp>
              <p:nvSpPr>
                <p:cNvPr id="4410" name="Google Shape;4410;p4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4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2" name="Google Shape;4412;p47"/>
              <p:cNvGrpSpPr/>
              <p:nvPr/>
            </p:nvGrpSpPr>
            <p:grpSpPr>
              <a:xfrm>
                <a:off x="3682845" y="3340976"/>
                <a:ext cx="31397" cy="26898"/>
                <a:chOff x="3682845" y="3340976"/>
                <a:chExt cx="31397" cy="26898"/>
              </a:xfrm>
            </p:grpSpPr>
            <p:sp>
              <p:nvSpPr>
                <p:cNvPr id="4413" name="Google Shape;4413;p4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4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5" name="Google Shape;4415;p47"/>
              <p:cNvGrpSpPr/>
              <p:nvPr/>
            </p:nvGrpSpPr>
            <p:grpSpPr>
              <a:xfrm>
                <a:off x="3795393" y="3353725"/>
                <a:ext cx="31499" cy="26993"/>
                <a:chOff x="3795393" y="3353725"/>
                <a:chExt cx="31499" cy="26993"/>
              </a:xfrm>
            </p:grpSpPr>
            <p:sp>
              <p:nvSpPr>
                <p:cNvPr id="4416" name="Google Shape;4416;p4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4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8" name="Google Shape;4418;p47"/>
              <p:cNvGrpSpPr/>
              <p:nvPr/>
            </p:nvGrpSpPr>
            <p:grpSpPr>
              <a:xfrm>
                <a:off x="4176909" y="4363221"/>
                <a:ext cx="38924" cy="33316"/>
                <a:chOff x="4176909" y="4363221"/>
                <a:chExt cx="38924" cy="33316"/>
              </a:xfrm>
            </p:grpSpPr>
            <p:sp>
              <p:nvSpPr>
                <p:cNvPr id="4419" name="Google Shape;4419;p4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47"/>
              <p:cNvGrpSpPr/>
              <p:nvPr/>
            </p:nvGrpSpPr>
            <p:grpSpPr>
              <a:xfrm>
                <a:off x="4226191" y="4007660"/>
                <a:ext cx="33560" cy="28770"/>
                <a:chOff x="4226191" y="4007660"/>
                <a:chExt cx="33560" cy="28770"/>
              </a:xfrm>
            </p:grpSpPr>
            <p:sp>
              <p:nvSpPr>
                <p:cNvPr id="4422" name="Google Shape;4422;p4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4" name="Google Shape;4424;p47"/>
              <p:cNvGrpSpPr/>
              <p:nvPr/>
            </p:nvGrpSpPr>
            <p:grpSpPr>
              <a:xfrm>
                <a:off x="3597785" y="3377045"/>
                <a:ext cx="33591" cy="28699"/>
                <a:chOff x="3597785" y="3377045"/>
                <a:chExt cx="33591" cy="28699"/>
              </a:xfrm>
            </p:grpSpPr>
            <p:sp>
              <p:nvSpPr>
                <p:cNvPr id="4425" name="Google Shape;4425;p4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47"/>
              <p:cNvGrpSpPr/>
              <p:nvPr/>
            </p:nvGrpSpPr>
            <p:grpSpPr>
              <a:xfrm>
                <a:off x="3887870" y="3669796"/>
                <a:ext cx="33591" cy="28692"/>
                <a:chOff x="3887870" y="3669796"/>
                <a:chExt cx="33591" cy="28692"/>
              </a:xfrm>
            </p:grpSpPr>
            <p:sp>
              <p:nvSpPr>
                <p:cNvPr id="4428" name="Google Shape;4428;p4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0" name="Google Shape;4430;p47"/>
              <p:cNvGrpSpPr/>
              <p:nvPr/>
            </p:nvGrpSpPr>
            <p:grpSpPr>
              <a:xfrm>
                <a:off x="3818320" y="3481625"/>
                <a:ext cx="33497" cy="28770"/>
                <a:chOff x="3818320" y="3481625"/>
                <a:chExt cx="33497" cy="28770"/>
              </a:xfrm>
            </p:grpSpPr>
            <p:sp>
              <p:nvSpPr>
                <p:cNvPr id="4431" name="Google Shape;4431;p4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47"/>
              <p:cNvGrpSpPr/>
              <p:nvPr/>
            </p:nvGrpSpPr>
            <p:grpSpPr>
              <a:xfrm>
                <a:off x="4278139" y="4120948"/>
                <a:ext cx="37492" cy="32129"/>
                <a:chOff x="4278139" y="4120948"/>
                <a:chExt cx="37492" cy="32129"/>
              </a:xfrm>
            </p:grpSpPr>
            <p:sp>
              <p:nvSpPr>
                <p:cNvPr id="4434" name="Google Shape;4434;p4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6" name="Google Shape;4436;p47"/>
              <p:cNvGrpSpPr/>
              <p:nvPr/>
            </p:nvGrpSpPr>
            <p:grpSpPr>
              <a:xfrm>
                <a:off x="4419898" y="3977388"/>
                <a:ext cx="33497" cy="28692"/>
                <a:chOff x="4419898" y="3977388"/>
                <a:chExt cx="33497" cy="28692"/>
              </a:xfrm>
            </p:grpSpPr>
            <p:sp>
              <p:nvSpPr>
                <p:cNvPr id="4437" name="Google Shape;4437;p4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47"/>
              <p:cNvGrpSpPr/>
              <p:nvPr/>
            </p:nvGrpSpPr>
            <p:grpSpPr>
              <a:xfrm>
                <a:off x="4158930" y="4034684"/>
                <a:ext cx="33497" cy="28762"/>
                <a:chOff x="4158930" y="4034684"/>
                <a:chExt cx="33497" cy="28762"/>
              </a:xfrm>
            </p:grpSpPr>
            <p:sp>
              <p:nvSpPr>
                <p:cNvPr id="4440" name="Google Shape;4440;p4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2" name="Google Shape;4442;p47"/>
              <p:cNvGrpSpPr/>
              <p:nvPr/>
            </p:nvGrpSpPr>
            <p:grpSpPr>
              <a:xfrm>
                <a:off x="4134949" y="3957049"/>
                <a:ext cx="33497" cy="28770"/>
                <a:chOff x="4134949" y="3957049"/>
                <a:chExt cx="33497" cy="28770"/>
              </a:xfrm>
            </p:grpSpPr>
            <p:sp>
              <p:nvSpPr>
                <p:cNvPr id="4443" name="Google Shape;4443;p4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47"/>
              <p:cNvGrpSpPr/>
              <p:nvPr/>
            </p:nvGrpSpPr>
            <p:grpSpPr>
              <a:xfrm>
                <a:off x="4193653" y="4184403"/>
                <a:ext cx="43580" cy="37264"/>
                <a:chOff x="4193653" y="4184403"/>
                <a:chExt cx="43580" cy="37264"/>
              </a:xfrm>
            </p:grpSpPr>
            <p:sp>
              <p:nvSpPr>
                <p:cNvPr id="4446" name="Google Shape;4446;p4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47"/>
              <p:cNvGrpSpPr/>
              <p:nvPr/>
            </p:nvGrpSpPr>
            <p:grpSpPr>
              <a:xfrm>
                <a:off x="4343600" y="3943844"/>
                <a:ext cx="43580" cy="37312"/>
                <a:chOff x="4343600" y="3943844"/>
                <a:chExt cx="43580" cy="37312"/>
              </a:xfrm>
            </p:grpSpPr>
            <p:sp>
              <p:nvSpPr>
                <p:cNvPr id="4449" name="Google Shape;4449;p4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47"/>
              <p:cNvGrpSpPr/>
              <p:nvPr/>
            </p:nvGrpSpPr>
            <p:grpSpPr>
              <a:xfrm>
                <a:off x="4172339" y="3381693"/>
                <a:ext cx="31499" cy="27001"/>
                <a:chOff x="4172339" y="3381693"/>
                <a:chExt cx="31499" cy="27001"/>
              </a:xfrm>
            </p:grpSpPr>
            <p:sp>
              <p:nvSpPr>
                <p:cNvPr id="4452" name="Google Shape;4452;p4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457"/>
        <p:cNvGrpSpPr/>
        <p:nvPr/>
      </p:nvGrpSpPr>
      <p:grpSpPr>
        <a:xfrm>
          <a:off x="0" y="0"/>
          <a:ext cx="0" cy="0"/>
          <a:chOff x="0" y="0"/>
          <a:chExt cx="0" cy="0"/>
        </a:xfrm>
      </p:grpSpPr>
      <p:grpSp>
        <p:nvGrpSpPr>
          <p:cNvPr id="4458" name="Google Shape;4458;p48"/>
          <p:cNvGrpSpPr/>
          <p:nvPr/>
        </p:nvGrpSpPr>
        <p:grpSpPr>
          <a:xfrm>
            <a:off x="729274" y="1175734"/>
            <a:ext cx="2507799" cy="206239"/>
            <a:chOff x="106648" y="895722"/>
            <a:chExt cx="4481413" cy="374300"/>
          </a:xfrm>
        </p:grpSpPr>
        <p:grpSp>
          <p:nvGrpSpPr>
            <p:cNvPr id="4459" name="Google Shape;4459;p48"/>
            <p:cNvGrpSpPr/>
            <p:nvPr/>
          </p:nvGrpSpPr>
          <p:grpSpPr>
            <a:xfrm>
              <a:off x="2233276" y="895722"/>
              <a:ext cx="1082667" cy="223591"/>
              <a:chOff x="4808316" y="2800065"/>
              <a:chExt cx="1999386" cy="412910"/>
            </a:xfrm>
          </p:grpSpPr>
          <p:sp>
            <p:nvSpPr>
              <p:cNvPr id="4460" name="Google Shape;4460;p4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1" name="Google Shape;4461;p48"/>
              <p:cNvGrpSpPr/>
              <p:nvPr/>
            </p:nvGrpSpPr>
            <p:grpSpPr>
              <a:xfrm>
                <a:off x="4808316" y="2800065"/>
                <a:ext cx="92400" cy="411825"/>
                <a:chOff x="845575" y="2563700"/>
                <a:chExt cx="92400" cy="411825"/>
              </a:xfrm>
            </p:grpSpPr>
            <p:cxnSp>
              <p:nvCxnSpPr>
                <p:cNvPr id="4462" name="Google Shape;4462;p4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3" name="Google Shape;4463;p4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4" name="Google Shape;4464;p48"/>
            <p:cNvGrpSpPr/>
            <p:nvPr/>
          </p:nvGrpSpPr>
          <p:grpSpPr>
            <a:xfrm>
              <a:off x="106648" y="895722"/>
              <a:ext cx="1088401" cy="223591"/>
              <a:chOff x="881025" y="2800065"/>
              <a:chExt cx="2009975" cy="412910"/>
            </a:xfrm>
          </p:grpSpPr>
          <p:sp>
            <p:nvSpPr>
              <p:cNvPr id="4465" name="Google Shape;4465;p4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6" name="Google Shape;4466;p48"/>
              <p:cNvGrpSpPr/>
              <p:nvPr/>
            </p:nvGrpSpPr>
            <p:grpSpPr>
              <a:xfrm>
                <a:off x="881025" y="2800065"/>
                <a:ext cx="92400" cy="411825"/>
                <a:chOff x="845575" y="2563700"/>
                <a:chExt cx="92400" cy="411825"/>
              </a:xfrm>
            </p:grpSpPr>
            <p:cxnSp>
              <p:nvCxnSpPr>
                <p:cNvPr id="4467" name="Google Shape;4467;p4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8" name="Google Shape;4468;p4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9" name="Google Shape;4469;p48"/>
            <p:cNvGrpSpPr/>
            <p:nvPr/>
          </p:nvGrpSpPr>
          <p:grpSpPr>
            <a:xfrm>
              <a:off x="1172346" y="1047018"/>
              <a:ext cx="1083151" cy="223003"/>
              <a:chOff x="2849073" y="3079467"/>
              <a:chExt cx="2000279" cy="411825"/>
            </a:xfrm>
          </p:grpSpPr>
          <p:sp>
            <p:nvSpPr>
              <p:cNvPr id="4470" name="Google Shape;4470;p4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1" name="Google Shape;4471;p48"/>
              <p:cNvGrpSpPr/>
              <p:nvPr/>
            </p:nvGrpSpPr>
            <p:grpSpPr>
              <a:xfrm rot="10800000">
                <a:off x="2849073" y="3079467"/>
                <a:ext cx="92400" cy="411825"/>
                <a:chOff x="2070100" y="2563700"/>
                <a:chExt cx="92400" cy="411825"/>
              </a:xfrm>
            </p:grpSpPr>
            <p:cxnSp>
              <p:nvCxnSpPr>
                <p:cNvPr id="4472" name="Google Shape;4472;p4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3" name="Google Shape;4473;p4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4" name="Google Shape;4474;p48"/>
            <p:cNvGrpSpPr/>
            <p:nvPr/>
          </p:nvGrpSpPr>
          <p:grpSpPr>
            <a:xfrm>
              <a:off x="3290132" y="1047018"/>
              <a:ext cx="1297929" cy="223003"/>
              <a:chOff x="6760035" y="3079467"/>
              <a:chExt cx="2396914" cy="411825"/>
            </a:xfrm>
          </p:grpSpPr>
          <p:sp>
            <p:nvSpPr>
              <p:cNvPr id="4475" name="Google Shape;4475;p4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6" name="Google Shape;4476;p48"/>
              <p:cNvGrpSpPr/>
              <p:nvPr/>
            </p:nvGrpSpPr>
            <p:grpSpPr>
              <a:xfrm rot="10800000">
                <a:off x="6760035" y="3079467"/>
                <a:ext cx="92400" cy="411825"/>
                <a:chOff x="2070100" y="2563700"/>
                <a:chExt cx="92400" cy="411825"/>
              </a:xfrm>
            </p:grpSpPr>
            <p:cxnSp>
              <p:nvCxnSpPr>
                <p:cNvPr id="4477" name="Google Shape;4477;p4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8" name="Google Shape;4478;p4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79" name="Google Shape;4479;p48"/>
          <p:cNvGrpSpPr/>
          <p:nvPr/>
        </p:nvGrpSpPr>
        <p:grpSpPr>
          <a:xfrm>
            <a:off x="2147036" y="3575105"/>
            <a:ext cx="1086701" cy="799429"/>
            <a:chOff x="2183288" y="3555572"/>
            <a:chExt cx="1136241" cy="835873"/>
          </a:xfrm>
        </p:grpSpPr>
        <p:sp>
          <p:nvSpPr>
            <p:cNvPr id="4480" name="Google Shape;4480;p4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1" name="Google Shape;4481;p48"/>
            <p:cNvGrpSpPr/>
            <p:nvPr/>
          </p:nvGrpSpPr>
          <p:grpSpPr>
            <a:xfrm>
              <a:off x="2205895" y="3637269"/>
              <a:ext cx="1089848" cy="724993"/>
              <a:chOff x="2205895" y="3637269"/>
              <a:chExt cx="1089848" cy="724993"/>
            </a:xfrm>
          </p:grpSpPr>
          <p:sp>
            <p:nvSpPr>
              <p:cNvPr id="4482" name="Google Shape;4482;p4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8" name="Google Shape;4488;p4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9" name="Google Shape;4489;p4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0" name="Google Shape;4490;p48"/>
            <p:cNvGrpSpPr/>
            <p:nvPr/>
          </p:nvGrpSpPr>
          <p:grpSpPr>
            <a:xfrm>
              <a:off x="3173850" y="3779426"/>
              <a:ext cx="145679" cy="70048"/>
              <a:chOff x="3173850" y="3779426"/>
              <a:chExt cx="145679" cy="70048"/>
            </a:xfrm>
          </p:grpSpPr>
          <p:cxnSp>
            <p:nvCxnSpPr>
              <p:cNvPr id="4491" name="Google Shape;4491;p4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492" name="Google Shape;4492;p4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48"/>
            <p:cNvGrpSpPr/>
            <p:nvPr/>
          </p:nvGrpSpPr>
          <p:grpSpPr>
            <a:xfrm>
              <a:off x="2183288" y="4139483"/>
              <a:ext cx="145133" cy="70048"/>
              <a:chOff x="2183288" y="4139483"/>
              <a:chExt cx="145133" cy="70048"/>
            </a:xfrm>
          </p:grpSpPr>
          <p:cxnSp>
            <p:nvCxnSpPr>
              <p:cNvPr id="4494" name="Google Shape;4494;p4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495" name="Google Shape;4495;p4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6" name="Google Shape;4496;p4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7" name="Google Shape;4497;p4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8" name="Google Shape;4498;p48"/>
            <p:cNvGrpSpPr/>
            <p:nvPr/>
          </p:nvGrpSpPr>
          <p:grpSpPr>
            <a:xfrm>
              <a:off x="2943836" y="4268886"/>
              <a:ext cx="60717" cy="122559"/>
              <a:chOff x="2943836" y="4268886"/>
              <a:chExt cx="60717" cy="122559"/>
            </a:xfrm>
          </p:grpSpPr>
          <p:sp>
            <p:nvSpPr>
              <p:cNvPr id="4499" name="Google Shape;4499;p4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0" name="Google Shape;4500;p4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501" name="Google Shape;4501;p48"/>
          <p:cNvGrpSpPr/>
          <p:nvPr/>
        </p:nvGrpSpPr>
        <p:grpSpPr>
          <a:xfrm>
            <a:off x="3409981" y="1496104"/>
            <a:ext cx="1675870" cy="758251"/>
            <a:chOff x="3530532" y="1496185"/>
            <a:chExt cx="1562000" cy="706730"/>
          </a:xfrm>
        </p:grpSpPr>
        <p:cxnSp>
          <p:nvCxnSpPr>
            <p:cNvPr id="4502" name="Google Shape;4502;p4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503" name="Google Shape;4503;p48"/>
            <p:cNvGrpSpPr/>
            <p:nvPr/>
          </p:nvGrpSpPr>
          <p:grpSpPr>
            <a:xfrm>
              <a:off x="3530532" y="1496185"/>
              <a:ext cx="323430" cy="463587"/>
              <a:chOff x="3530532" y="1496185"/>
              <a:chExt cx="323430" cy="463587"/>
            </a:xfrm>
          </p:grpSpPr>
          <p:grpSp>
            <p:nvGrpSpPr>
              <p:cNvPr id="4504" name="Google Shape;4504;p48"/>
              <p:cNvGrpSpPr/>
              <p:nvPr/>
            </p:nvGrpSpPr>
            <p:grpSpPr>
              <a:xfrm>
                <a:off x="3567462" y="1496185"/>
                <a:ext cx="286500" cy="361376"/>
                <a:chOff x="3567462" y="1496185"/>
                <a:chExt cx="286500" cy="361376"/>
              </a:xfrm>
            </p:grpSpPr>
            <p:cxnSp>
              <p:nvCxnSpPr>
                <p:cNvPr id="4505" name="Google Shape;4505;p4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06" name="Google Shape;4506;p4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7" name="Google Shape;4507;p4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48"/>
            <p:cNvGrpSpPr/>
            <p:nvPr/>
          </p:nvGrpSpPr>
          <p:grpSpPr>
            <a:xfrm>
              <a:off x="3891569" y="1779209"/>
              <a:ext cx="323945" cy="423706"/>
              <a:chOff x="3891569" y="1779209"/>
              <a:chExt cx="323945" cy="423706"/>
            </a:xfrm>
          </p:grpSpPr>
          <p:grpSp>
            <p:nvGrpSpPr>
              <p:cNvPr id="4509" name="Google Shape;4509;p48"/>
              <p:cNvGrpSpPr/>
              <p:nvPr/>
            </p:nvGrpSpPr>
            <p:grpSpPr>
              <a:xfrm>
                <a:off x="3929014" y="1881638"/>
                <a:ext cx="286500" cy="321278"/>
                <a:chOff x="3929014" y="1881638"/>
                <a:chExt cx="286500" cy="321278"/>
              </a:xfrm>
            </p:grpSpPr>
            <p:cxnSp>
              <p:nvCxnSpPr>
                <p:cNvPr id="4510" name="Google Shape;4510;p4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511" name="Google Shape;4511;p4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2" name="Google Shape;4512;p4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48"/>
            <p:cNvGrpSpPr/>
            <p:nvPr/>
          </p:nvGrpSpPr>
          <p:grpSpPr>
            <a:xfrm>
              <a:off x="4252606" y="1496185"/>
              <a:ext cx="324721" cy="463587"/>
              <a:chOff x="4252606" y="1496185"/>
              <a:chExt cx="324721" cy="463587"/>
            </a:xfrm>
          </p:grpSpPr>
          <p:grpSp>
            <p:nvGrpSpPr>
              <p:cNvPr id="4514" name="Google Shape;4514;p48"/>
              <p:cNvGrpSpPr/>
              <p:nvPr/>
            </p:nvGrpSpPr>
            <p:grpSpPr>
              <a:xfrm>
                <a:off x="4290828" y="1496185"/>
                <a:ext cx="286500" cy="361376"/>
                <a:chOff x="4290828" y="1496185"/>
                <a:chExt cx="286500" cy="361376"/>
              </a:xfrm>
            </p:grpSpPr>
            <p:cxnSp>
              <p:nvCxnSpPr>
                <p:cNvPr id="4515" name="Google Shape;4515;p4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16" name="Google Shape;4516;p4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7" name="Google Shape;4517;p4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48"/>
            <p:cNvGrpSpPr/>
            <p:nvPr/>
          </p:nvGrpSpPr>
          <p:grpSpPr>
            <a:xfrm>
              <a:off x="4613643" y="1763716"/>
              <a:ext cx="325308" cy="439200"/>
              <a:chOff x="4613643" y="1763716"/>
              <a:chExt cx="325308" cy="439200"/>
            </a:xfrm>
          </p:grpSpPr>
          <p:grpSp>
            <p:nvGrpSpPr>
              <p:cNvPr id="4519" name="Google Shape;4519;p48"/>
              <p:cNvGrpSpPr/>
              <p:nvPr/>
            </p:nvGrpSpPr>
            <p:grpSpPr>
              <a:xfrm>
                <a:off x="4652451" y="1879538"/>
                <a:ext cx="286500" cy="323378"/>
                <a:chOff x="4652451" y="1879538"/>
                <a:chExt cx="286500" cy="323378"/>
              </a:xfrm>
            </p:grpSpPr>
            <p:cxnSp>
              <p:nvCxnSpPr>
                <p:cNvPr id="4520" name="Google Shape;4520;p4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521" name="Google Shape;4521;p4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2" name="Google Shape;4522;p4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3" name="Google Shape;4523;p48"/>
          <p:cNvGrpSpPr/>
          <p:nvPr/>
        </p:nvGrpSpPr>
        <p:grpSpPr>
          <a:xfrm>
            <a:off x="3421841" y="2349730"/>
            <a:ext cx="1652173" cy="391517"/>
            <a:chOff x="3512551" y="2358270"/>
            <a:chExt cx="1597383" cy="378533"/>
          </a:xfrm>
        </p:grpSpPr>
        <p:cxnSp>
          <p:nvCxnSpPr>
            <p:cNvPr id="4524" name="Google Shape;4524;p48"/>
            <p:cNvCxnSpPr>
              <a:stCxn id="4525" idx="6"/>
              <a:endCxn id="452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527" name="Google Shape;4527;p48"/>
            <p:cNvGrpSpPr/>
            <p:nvPr/>
          </p:nvGrpSpPr>
          <p:grpSpPr>
            <a:xfrm>
              <a:off x="3512551" y="2358270"/>
              <a:ext cx="225647" cy="307714"/>
              <a:chOff x="2182679" y="2004714"/>
              <a:chExt cx="792300" cy="1080458"/>
            </a:xfrm>
          </p:grpSpPr>
          <p:cxnSp>
            <p:nvCxnSpPr>
              <p:cNvPr id="4528" name="Google Shape;4528;p48"/>
              <p:cNvCxnSpPr>
                <a:stCxn id="452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25" name="Google Shape;4525;p4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48"/>
            <p:cNvGrpSpPr/>
            <p:nvPr/>
          </p:nvGrpSpPr>
          <p:grpSpPr>
            <a:xfrm>
              <a:off x="3969644" y="2440153"/>
              <a:ext cx="225853" cy="296651"/>
              <a:chOff x="3775710" y="1729289"/>
              <a:chExt cx="136500" cy="179289"/>
            </a:xfrm>
          </p:grpSpPr>
          <p:cxnSp>
            <p:nvCxnSpPr>
              <p:cNvPr id="4531" name="Google Shape;4531;p4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532" name="Google Shape;4532;p4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4" name="Google Shape;4534;p48"/>
            <p:cNvGrpSpPr/>
            <p:nvPr/>
          </p:nvGrpSpPr>
          <p:grpSpPr>
            <a:xfrm>
              <a:off x="4427051" y="2358270"/>
              <a:ext cx="225647" cy="307714"/>
              <a:chOff x="5393704" y="2004714"/>
              <a:chExt cx="792300" cy="1080458"/>
            </a:xfrm>
          </p:grpSpPr>
          <p:cxnSp>
            <p:nvCxnSpPr>
              <p:cNvPr id="4535" name="Google Shape;4535;p48"/>
              <p:cNvCxnSpPr>
                <a:stCxn id="453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37" name="Google Shape;4537;p4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48"/>
            <p:cNvGrpSpPr/>
            <p:nvPr/>
          </p:nvGrpSpPr>
          <p:grpSpPr>
            <a:xfrm>
              <a:off x="4884287" y="2440252"/>
              <a:ext cx="225647" cy="296532"/>
              <a:chOff x="6999166" y="2292572"/>
              <a:chExt cx="792300" cy="1041192"/>
            </a:xfrm>
          </p:grpSpPr>
          <p:cxnSp>
            <p:nvCxnSpPr>
              <p:cNvPr id="4539" name="Google Shape;4539;p4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526" name="Google Shape;4526;p4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1" name="Google Shape;4541;p48"/>
          <p:cNvGrpSpPr/>
          <p:nvPr/>
        </p:nvGrpSpPr>
        <p:grpSpPr>
          <a:xfrm>
            <a:off x="6842649" y="1185930"/>
            <a:ext cx="1581844" cy="732818"/>
            <a:chOff x="634175" y="2986275"/>
            <a:chExt cx="3147949" cy="1458344"/>
          </a:xfrm>
        </p:grpSpPr>
        <p:cxnSp>
          <p:nvCxnSpPr>
            <p:cNvPr id="4542" name="Google Shape;4542;p48"/>
            <p:cNvCxnSpPr>
              <a:stCxn id="4543" idx="4"/>
              <a:endCxn id="454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545" name="Google Shape;4545;p48"/>
            <p:cNvCxnSpPr>
              <a:stCxn id="4544" idx="0"/>
              <a:endCxn id="454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47" name="Google Shape;4547;p48"/>
            <p:cNvCxnSpPr>
              <a:stCxn id="4546" idx="4"/>
              <a:endCxn id="454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49" name="Google Shape;4549;p48"/>
            <p:cNvCxnSpPr>
              <a:stCxn id="4548" idx="0"/>
              <a:endCxn id="455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550" name="Google Shape;4550;p4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6" name="Google Shape;4546;p4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3" name="Google Shape;4543;p4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8" name="Google Shape;4548;p4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4" name="Google Shape;4544;p4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551" name="Google Shape;4551;p48"/>
          <p:cNvGrpSpPr/>
          <p:nvPr/>
        </p:nvGrpSpPr>
        <p:grpSpPr>
          <a:xfrm>
            <a:off x="3410364" y="2880240"/>
            <a:ext cx="1675128" cy="313674"/>
            <a:chOff x="998425" y="1182125"/>
            <a:chExt cx="1065400" cy="199500"/>
          </a:xfrm>
        </p:grpSpPr>
        <p:sp>
          <p:nvSpPr>
            <p:cNvPr id="4552" name="Google Shape;4552;p4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48"/>
          <p:cNvGrpSpPr/>
          <p:nvPr/>
        </p:nvGrpSpPr>
        <p:grpSpPr>
          <a:xfrm>
            <a:off x="3410363" y="3836206"/>
            <a:ext cx="1675129" cy="525345"/>
            <a:chOff x="5194708" y="3484366"/>
            <a:chExt cx="3148148" cy="987304"/>
          </a:xfrm>
        </p:grpSpPr>
        <p:grpSp>
          <p:nvGrpSpPr>
            <p:cNvPr id="4558" name="Google Shape;4558;p48"/>
            <p:cNvGrpSpPr/>
            <p:nvPr/>
          </p:nvGrpSpPr>
          <p:grpSpPr>
            <a:xfrm>
              <a:off x="7531521" y="3484366"/>
              <a:ext cx="811335" cy="987304"/>
              <a:chOff x="3379425" y="1617275"/>
              <a:chExt cx="1090650" cy="1327200"/>
            </a:xfrm>
          </p:grpSpPr>
          <p:sp>
            <p:nvSpPr>
              <p:cNvPr id="4559" name="Google Shape;4559;p4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4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4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48"/>
            <p:cNvGrpSpPr/>
            <p:nvPr/>
          </p:nvGrpSpPr>
          <p:grpSpPr>
            <a:xfrm>
              <a:off x="6752546" y="3484366"/>
              <a:ext cx="811428" cy="987304"/>
              <a:chOff x="2332275" y="1617275"/>
              <a:chExt cx="1090775" cy="1327200"/>
            </a:xfrm>
          </p:grpSpPr>
          <p:sp>
            <p:nvSpPr>
              <p:cNvPr id="4563" name="Google Shape;4563;p4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6" name="Google Shape;4566;p48"/>
            <p:cNvGrpSpPr/>
            <p:nvPr/>
          </p:nvGrpSpPr>
          <p:grpSpPr>
            <a:xfrm>
              <a:off x="5973664" y="3484366"/>
              <a:ext cx="811335" cy="987304"/>
              <a:chOff x="1285250" y="1617275"/>
              <a:chExt cx="1090650" cy="1327200"/>
            </a:xfrm>
          </p:grpSpPr>
          <p:sp>
            <p:nvSpPr>
              <p:cNvPr id="4567" name="Google Shape;4567;p4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48"/>
            <p:cNvGrpSpPr/>
            <p:nvPr/>
          </p:nvGrpSpPr>
          <p:grpSpPr>
            <a:xfrm>
              <a:off x="5194708" y="3484366"/>
              <a:ext cx="811409" cy="987304"/>
              <a:chOff x="238125" y="1617275"/>
              <a:chExt cx="1090750" cy="1327200"/>
            </a:xfrm>
          </p:grpSpPr>
          <p:sp>
            <p:nvSpPr>
              <p:cNvPr id="4571" name="Google Shape;4571;p4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4" name="Google Shape;4574;p48"/>
          <p:cNvGrpSpPr/>
          <p:nvPr/>
        </p:nvGrpSpPr>
        <p:grpSpPr>
          <a:xfrm>
            <a:off x="6844048" y="2482095"/>
            <a:ext cx="1579046" cy="522230"/>
            <a:chOff x="6853641" y="2534077"/>
            <a:chExt cx="1515545" cy="501229"/>
          </a:xfrm>
        </p:grpSpPr>
        <p:grpSp>
          <p:nvGrpSpPr>
            <p:cNvPr id="4575" name="Google Shape;4575;p48"/>
            <p:cNvGrpSpPr/>
            <p:nvPr/>
          </p:nvGrpSpPr>
          <p:grpSpPr>
            <a:xfrm>
              <a:off x="6853641" y="2618923"/>
              <a:ext cx="1515545" cy="324556"/>
              <a:chOff x="6853641" y="2618923"/>
              <a:chExt cx="1515545" cy="324556"/>
            </a:xfrm>
          </p:grpSpPr>
          <p:sp>
            <p:nvSpPr>
              <p:cNvPr id="4576" name="Google Shape;4576;p4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1" name="Google Shape;4581;p4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48"/>
          <p:cNvGrpSpPr/>
          <p:nvPr/>
        </p:nvGrpSpPr>
        <p:grpSpPr>
          <a:xfrm>
            <a:off x="3438940" y="3357136"/>
            <a:ext cx="1617976" cy="346616"/>
            <a:chOff x="1808063" y="4294338"/>
            <a:chExt cx="3370782" cy="721817"/>
          </a:xfrm>
        </p:grpSpPr>
        <p:sp>
          <p:nvSpPr>
            <p:cNvPr id="4587" name="Google Shape;4587;p4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7" name="Google Shape;4597;p48"/>
          <p:cNvGrpSpPr/>
          <p:nvPr/>
        </p:nvGrpSpPr>
        <p:grpSpPr>
          <a:xfrm>
            <a:off x="5264936" y="4023886"/>
            <a:ext cx="1417067" cy="350605"/>
            <a:chOff x="4234950" y="2101012"/>
            <a:chExt cx="4219974" cy="1044090"/>
          </a:xfrm>
        </p:grpSpPr>
        <p:sp>
          <p:nvSpPr>
            <p:cNvPr id="4598" name="Google Shape;4598;p4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4" name="Google Shape;4614;p48"/>
          <p:cNvGrpSpPr/>
          <p:nvPr/>
        </p:nvGrpSpPr>
        <p:grpSpPr>
          <a:xfrm>
            <a:off x="6840408" y="2014643"/>
            <a:ext cx="1586327" cy="371557"/>
            <a:chOff x="1247650" y="2075423"/>
            <a:chExt cx="6648477" cy="1557238"/>
          </a:xfrm>
        </p:grpSpPr>
        <p:sp>
          <p:nvSpPr>
            <p:cNvPr id="4615" name="Google Shape;4615;p4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1" name="Google Shape;4621;p48"/>
          <p:cNvGrpSpPr/>
          <p:nvPr/>
        </p:nvGrpSpPr>
        <p:grpSpPr>
          <a:xfrm>
            <a:off x="5271678" y="1167833"/>
            <a:ext cx="1415601" cy="1648533"/>
            <a:chOff x="1839112" y="2209163"/>
            <a:chExt cx="1918159" cy="2233784"/>
          </a:xfrm>
        </p:grpSpPr>
        <p:sp>
          <p:nvSpPr>
            <p:cNvPr id="4622" name="Google Shape;4622;p4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5" name="Google Shape;4625;p48"/>
            <p:cNvCxnSpPr>
              <a:stCxn id="4622" idx="6"/>
              <a:endCxn id="462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6" name="Google Shape;4626;p48"/>
            <p:cNvCxnSpPr>
              <a:stCxn id="4623" idx="4"/>
              <a:endCxn id="462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628" name="Google Shape;4628;p48"/>
            <p:cNvCxnSpPr>
              <a:stCxn id="4627" idx="6"/>
              <a:endCxn id="462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9" name="Google Shape;4629;p48"/>
            <p:cNvCxnSpPr>
              <a:stCxn id="4624" idx="4"/>
              <a:endCxn id="463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627" name="Google Shape;4627;p4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4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2" name="Google Shape;4632;p48"/>
            <p:cNvCxnSpPr>
              <a:endCxn id="463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633" name="Google Shape;4633;p48"/>
          <p:cNvGrpSpPr/>
          <p:nvPr/>
        </p:nvGrpSpPr>
        <p:grpSpPr>
          <a:xfrm>
            <a:off x="3428944" y="1185917"/>
            <a:ext cx="1637968" cy="154942"/>
            <a:chOff x="238125" y="2506075"/>
            <a:chExt cx="7115411" cy="673075"/>
          </a:xfrm>
        </p:grpSpPr>
        <p:sp>
          <p:nvSpPr>
            <p:cNvPr id="4634" name="Google Shape;4634;p4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48"/>
          <p:cNvGrpSpPr/>
          <p:nvPr/>
        </p:nvGrpSpPr>
        <p:grpSpPr>
          <a:xfrm>
            <a:off x="1969680" y="1500635"/>
            <a:ext cx="1262932" cy="785408"/>
            <a:chOff x="548861" y="389676"/>
            <a:chExt cx="3843371" cy="2390163"/>
          </a:xfrm>
        </p:grpSpPr>
        <p:cxnSp>
          <p:nvCxnSpPr>
            <p:cNvPr id="4640" name="Google Shape;4640;p4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1" name="Google Shape;4641;p4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2" name="Google Shape;4642;p4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3" name="Google Shape;4643;p4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644" name="Google Shape;4644;p4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645" name="Google Shape;4645;p4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46" name="Google Shape;4646;p4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647" name="Google Shape;4647;p4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4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4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48"/>
          <p:cNvGrpSpPr/>
          <p:nvPr/>
        </p:nvGrpSpPr>
        <p:grpSpPr>
          <a:xfrm>
            <a:off x="757812" y="2607512"/>
            <a:ext cx="1412054" cy="633562"/>
            <a:chOff x="1187400" y="2529299"/>
            <a:chExt cx="6769193" cy="2241903"/>
          </a:xfrm>
        </p:grpSpPr>
        <p:sp>
          <p:nvSpPr>
            <p:cNvPr id="4654" name="Google Shape;4654;p4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655" name="Google Shape;4655;p4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6" name="Google Shape;4656;p4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7" name="Google Shape;4657;p4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8" name="Google Shape;4658;p4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9" name="Google Shape;4659;p4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0" name="Google Shape;4660;p4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661" name="Google Shape;4661;p48"/>
            <p:cNvCxnSpPr>
              <a:stCxn id="4654" idx="2"/>
              <a:endCxn id="465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2" name="Google Shape;4662;p48"/>
            <p:cNvCxnSpPr>
              <a:stCxn id="4656" idx="0"/>
              <a:endCxn id="465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3" name="Google Shape;4663;p48"/>
            <p:cNvCxnSpPr>
              <a:stCxn id="4656" idx="2"/>
              <a:endCxn id="465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4" name="Google Shape;4664;p48"/>
            <p:cNvCxnSpPr>
              <a:stCxn id="4657" idx="0"/>
              <a:endCxn id="465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5" name="Google Shape;4665;p48"/>
            <p:cNvCxnSpPr>
              <a:stCxn id="4655" idx="2"/>
              <a:endCxn id="466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6" name="Google Shape;4666;p48"/>
            <p:cNvCxnSpPr>
              <a:stCxn id="4659" idx="0"/>
              <a:endCxn id="465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667" name="Google Shape;4667;p48"/>
          <p:cNvGrpSpPr/>
          <p:nvPr/>
        </p:nvGrpSpPr>
        <p:grpSpPr>
          <a:xfrm>
            <a:off x="6844058" y="3100221"/>
            <a:ext cx="1579035" cy="540873"/>
            <a:chOff x="6895650" y="3126697"/>
            <a:chExt cx="1436662" cy="492105"/>
          </a:xfrm>
        </p:grpSpPr>
        <p:sp>
          <p:nvSpPr>
            <p:cNvPr id="4668" name="Google Shape;4668;p4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3" name="Google Shape;4673;p48"/>
            <p:cNvGrpSpPr/>
            <p:nvPr/>
          </p:nvGrpSpPr>
          <p:grpSpPr>
            <a:xfrm>
              <a:off x="6995957" y="3335810"/>
              <a:ext cx="1230393" cy="71754"/>
              <a:chOff x="6995957" y="3287964"/>
              <a:chExt cx="1230393" cy="71754"/>
            </a:xfrm>
          </p:grpSpPr>
          <p:sp>
            <p:nvSpPr>
              <p:cNvPr id="4674" name="Google Shape;4674;p4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9" name="Google Shape;4679;p48"/>
          <p:cNvGrpSpPr/>
          <p:nvPr/>
        </p:nvGrpSpPr>
        <p:grpSpPr>
          <a:xfrm>
            <a:off x="6842640" y="3736984"/>
            <a:ext cx="1581862" cy="650625"/>
            <a:chOff x="6777990" y="3710194"/>
            <a:chExt cx="1646915" cy="677382"/>
          </a:xfrm>
        </p:grpSpPr>
        <p:grpSp>
          <p:nvGrpSpPr>
            <p:cNvPr id="4680" name="Google Shape;4680;p48"/>
            <p:cNvGrpSpPr/>
            <p:nvPr/>
          </p:nvGrpSpPr>
          <p:grpSpPr>
            <a:xfrm>
              <a:off x="6777990" y="3874492"/>
              <a:ext cx="411129" cy="513083"/>
              <a:chOff x="6777990" y="3874492"/>
              <a:chExt cx="411129" cy="513083"/>
            </a:xfrm>
          </p:grpSpPr>
          <p:cxnSp>
            <p:nvCxnSpPr>
              <p:cNvPr id="4681" name="Google Shape;4681;p4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2" name="Google Shape;4682;p4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3" name="Google Shape;4683;p48"/>
            <p:cNvGrpSpPr/>
            <p:nvPr/>
          </p:nvGrpSpPr>
          <p:grpSpPr>
            <a:xfrm>
              <a:off x="7188425" y="3710194"/>
              <a:ext cx="411123" cy="520535"/>
              <a:chOff x="7188425" y="3710194"/>
              <a:chExt cx="411123" cy="520535"/>
            </a:xfrm>
          </p:grpSpPr>
          <p:cxnSp>
            <p:nvCxnSpPr>
              <p:cNvPr id="4684" name="Google Shape;4684;p4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5" name="Google Shape;4685;p4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6" name="Google Shape;4686;p48"/>
            <p:cNvGrpSpPr/>
            <p:nvPr/>
          </p:nvGrpSpPr>
          <p:grpSpPr>
            <a:xfrm>
              <a:off x="7603341" y="3874492"/>
              <a:ext cx="411474" cy="513083"/>
              <a:chOff x="7603341" y="3874492"/>
              <a:chExt cx="411474" cy="513083"/>
            </a:xfrm>
          </p:grpSpPr>
          <p:cxnSp>
            <p:nvCxnSpPr>
              <p:cNvPr id="4687" name="Google Shape;4687;p4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8" name="Google Shape;4688;p4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9" name="Google Shape;4689;p48"/>
            <p:cNvGrpSpPr/>
            <p:nvPr/>
          </p:nvGrpSpPr>
          <p:grpSpPr>
            <a:xfrm>
              <a:off x="8013776" y="3722847"/>
              <a:ext cx="411129" cy="507881"/>
              <a:chOff x="8013776" y="3722847"/>
              <a:chExt cx="411129" cy="507881"/>
            </a:xfrm>
          </p:grpSpPr>
          <p:cxnSp>
            <p:nvCxnSpPr>
              <p:cNvPr id="4690" name="Google Shape;4690;p4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691" name="Google Shape;4691;p4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2" name="Google Shape;4692;p48"/>
          <p:cNvGrpSpPr/>
          <p:nvPr/>
        </p:nvGrpSpPr>
        <p:grpSpPr>
          <a:xfrm>
            <a:off x="5262155" y="2909824"/>
            <a:ext cx="1421889" cy="1020603"/>
            <a:chOff x="5190863" y="2824811"/>
            <a:chExt cx="1544860" cy="1108869"/>
          </a:xfrm>
        </p:grpSpPr>
        <p:grpSp>
          <p:nvGrpSpPr>
            <p:cNvPr id="4693" name="Google Shape;4693;p48"/>
            <p:cNvGrpSpPr/>
            <p:nvPr/>
          </p:nvGrpSpPr>
          <p:grpSpPr>
            <a:xfrm>
              <a:off x="5938695" y="3176919"/>
              <a:ext cx="685761" cy="404739"/>
              <a:chOff x="5938695" y="3176919"/>
              <a:chExt cx="685761" cy="404739"/>
            </a:xfrm>
          </p:grpSpPr>
          <p:grpSp>
            <p:nvGrpSpPr>
              <p:cNvPr id="4694" name="Google Shape;4694;p48"/>
              <p:cNvGrpSpPr/>
              <p:nvPr/>
            </p:nvGrpSpPr>
            <p:grpSpPr>
              <a:xfrm>
                <a:off x="5938695" y="3176919"/>
                <a:ext cx="685761" cy="404739"/>
                <a:chOff x="5938695" y="3176919"/>
                <a:chExt cx="685761" cy="404739"/>
              </a:xfrm>
            </p:grpSpPr>
            <p:sp>
              <p:nvSpPr>
                <p:cNvPr id="4695" name="Google Shape;4695;p4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7" name="Google Shape;4697;p4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48"/>
            <p:cNvGrpSpPr/>
            <p:nvPr/>
          </p:nvGrpSpPr>
          <p:grpSpPr>
            <a:xfrm>
              <a:off x="5305233" y="3176835"/>
              <a:ext cx="685971" cy="404655"/>
              <a:chOff x="5305233" y="3176835"/>
              <a:chExt cx="685971" cy="404655"/>
            </a:xfrm>
          </p:grpSpPr>
          <p:grpSp>
            <p:nvGrpSpPr>
              <p:cNvPr id="4699" name="Google Shape;4699;p48"/>
              <p:cNvGrpSpPr/>
              <p:nvPr/>
            </p:nvGrpSpPr>
            <p:grpSpPr>
              <a:xfrm>
                <a:off x="5305233" y="3176835"/>
                <a:ext cx="685971" cy="404655"/>
                <a:chOff x="5305233" y="3176835"/>
                <a:chExt cx="685971" cy="404655"/>
              </a:xfrm>
            </p:grpSpPr>
            <p:sp>
              <p:nvSpPr>
                <p:cNvPr id="4700" name="Google Shape;4700;p4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2" name="Google Shape;4702;p4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3" name="Google Shape;4703;p4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4" name="Google Shape;4704;p48"/>
            <p:cNvGrpSpPr/>
            <p:nvPr/>
          </p:nvGrpSpPr>
          <p:grpSpPr>
            <a:xfrm>
              <a:off x="5657361" y="2824811"/>
              <a:ext cx="1078361" cy="404655"/>
              <a:chOff x="5657361" y="2824811"/>
              <a:chExt cx="1078361" cy="404655"/>
            </a:xfrm>
          </p:grpSpPr>
          <p:grpSp>
            <p:nvGrpSpPr>
              <p:cNvPr id="4705" name="Google Shape;4705;p48"/>
              <p:cNvGrpSpPr/>
              <p:nvPr/>
            </p:nvGrpSpPr>
            <p:grpSpPr>
              <a:xfrm>
                <a:off x="5657361" y="2824811"/>
                <a:ext cx="1078361" cy="404655"/>
                <a:chOff x="5657361" y="2824811"/>
                <a:chExt cx="1078361" cy="404655"/>
              </a:xfrm>
            </p:grpSpPr>
            <p:grpSp>
              <p:nvGrpSpPr>
                <p:cNvPr id="4706" name="Google Shape;4706;p48"/>
                <p:cNvGrpSpPr/>
                <p:nvPr/>
              </p:nvGrpSpPr>
              <p:grpSpPr>
                <a:xfrm>
                  <a:off x="5938485" y="2824811"/>
                  <a:ext cx="797237" cy="404655"/>
                  <a:chOff x="5938485" y="2824811"/>
                  <a:chExt cx="797237" cy="404655"/>
                </a:xfrm>
              </p:grpSpPr>
              <p:sp>
                <p:nvSpPr>
                  <p:cNvPr id="4707" name="Google Shape;4707;p4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9" name="Google Shape;4709;p4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0" name="Google Shape;4710;p4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1" name="Google Shape;4711;p48"/>
            <p:cNvGrpSpPr/>
            <p:nvPr/>
          </p:nvGrpSpPr>
          <p:grpSpPr>
            <a:xfrm>
              <a:off x="5190863" y="3528942"/>
              <a:ext cx="1078026" cy="404739"/>
              <a:chOff x="5190863" y="3528942"/>
              <a:chExt cx="1078026" cy="404739"/>
            </a:xfrm>
          </p:grpSpPr>
          <p:sp>
            <p:nvSpPr>
              <p:cNvPr id="4712" name="Google Shape;4712;p4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3" name="Google Shape;4713;p48"/>
              <p:cNvGrpSpPr/>
              <p:nvPr/>
            </p:nvGrpSpPr>
            <p:grpSpPr>
              <a:xfrm>
                <a:off x="5190863" y="3528942"/>
                <a:ext cx="1078026" cy="404739"/>
                <a:chOff x="5190863" y="3528942"/>
                <a:chExt cx="1078026" cy="404739"/>
              </a:xfrm>
            </p:grpSpPr>
            <p:sp>
              <p:nvSpPr>
                <p:cNvPr id="4714" name="Google Shape;4714;p4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16" name="Google Shape;4716;p48"/>
          <p:cNvGrpSpPr/>
          <p:nvPr/>
        </p:nvGrpSpPr>
        <p:grpSpPr>
          <a:xfrm>
            <a:off x="728162" y="1474292"/>
            <a:ext cx="1086719" cy="879487"/>
            <a:chOff x="803162" y="1474292"/>
            <a:chExt cx="1086719" cy="879487"/>
          </a:xfrm>
        </p:grpSpPr>
        <p:grpSp>
          <p:nvGrpSpPr>
            <p:cNvPr id="4717" name="Google Shape;4717;p48"/>
            <p:cNvGrpSpPr/>
            <p:nvPr/>
          </p:nvGrpSpPr>
          <p:grpSpPr>
            <a:xfrm>
              <a:off x="803162" y="1625948"/>
              <a:ext cx="445856" cy="576579"/>
              <a:chOff x="803162" y="1625948"/>
              <a:chExt cx="445856" cy="576579"/>
            </a:xfrm>
          </p:grpSpPr>
          <p:sp>
            <p:nvSpPr>
              <p:cNvPr id="4718" name="Google Shape;4718;p4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9" name="Google Shape;4719;p48"/>
              <p:cNvGrpSpPr/>
              <p:nvPr/>
            </p:nvGrpSpPr>
            <p:grpSpPr>
              <a:xfrm>
                <a:off x="1056023" y="1625948"/>
                <a:ext cx="192995" cy="576579"/>
                <a:chOff x="1056023" y="1625948"/>
                <a:chExt cx="192995" cy="576579"/>
              </a:xfrm>
            </p:grpSpPr>
            <p:sp>
              <p:nvSpPr>
                <p:cNvPr id="4720" name="Google Shape;4720;p4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25" name="Google Shape;4725;p48"/>
            <p:cNvGrpSpPr/>
            <p:nvPr/>
          </p:nvGrpSpPr>
          <p:grpSpPr>
            <a:xfrm>
              <a:off x="1371406" y="1474292"/>
              <a:ext cx="518475" cy="879487"/>
              <a:chOff x="1398231" y="1474292"/>
              <a:chExt cx="518475" cy="879487"/>
            </a:xfrm>
          </p:grpSpPr>
          <p:grpSp>
            <p:nvGrpSpPr>
              <p:cNvPr id="4726" name="Google Shape;4726;p48"/>
              <p:cNvGrpSpPr/>
              <p:nvPr/>
            </p:nvGrpSpPr>
            <p:grpSpPr>
              <a:xfrm>
                <a:off x="1398231" y="1474292"/>
                <a:ext cx="518475" cy="341643"/>
                <a:chOff x="1398231" y="1474292"/>
                <a:chExt cx="518475" cy="341643"/>
              </a:xfrm>
            </p:grpSpPr>
            <p:sp>
              <p:nvSpPr>
                <p:cNvPr id="4727" name="Google Shape;4727;p4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8" name="Google Shape;4728;p48"/>
                <p:cNvGrpSpPr/>
                <p:nvPr/>
              </p:nvGrpSpPr>
              <p:grpSpPr>
                <a:xfrm>
                  <a:off x="1616453" y="1474292"/>
                  <a:ext cx="300253" cy="341643"/>
                  <a:chOff x="1616453" y="1475379"/>
                  <a:chExt cx="300253" cy="341643"/>
                </a:xfrm>
              </p:grpSpPr>
              <p:sp>
                <p:nvSpPr>
                  <p:cNvPr id="4729" name="Google Shape;4729;p4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6" name="Google Shape;4736;p48"/>
                  <p:cNvGrpSpPr/>
                  <p:nvPr/>
                </p:nvGrpSpPr>
                <p:grpSpPr>
                  <a:xfrm>
                    <a:off x="1839639" y="1475379"/>
                    <a:ext cx="77067" cy="341643"/>
                    <a:chOff x="1839639" y="1475379"/>
                    <a:chExt cx="77067" cy="341643"/>
                  </a:xfrm>
                </p:grpSpPr>
                <p:sp>
                  <p:nvSpPr>
                    <p:cNvPr id="4737" name="Google Shape;4737;p4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39" name="Google Shape;4739;p48"/>
              <p:cNvGrpSpPr/>
              <p:nvPr/>
            </p:nvGrpSpPr>
            <p:grpSpPr>
              <a:xfrm>
                <a:off x="1398451" y="2012951"/>
                <a:ext cx="518255" cy="340828"/>
                <a:chOff x="1398451" y="2012951"/>
                <a:chExt cx="518255" cy="340828"/>
              </a:xfrm>
            </p:grpSpPr>
            <p:sp>
              <p:nvSpPr>
                <p:cNvPr id="4740" name="Google Shape;4740;p4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1" name="Google Shape;4741;p48"/>
                <p:cNvGrpSpPr/>
                <p:nvPr/>
              </p:nvGrpSpPr>
              <p:grpSpPr>
                <a:xfrm>
                  <a:off x="1616453" y="2012951"/>
                  <a:ext cx="300253" cy="340828"/>
                  <a:chOff x="1616453" y="2013538"/>
                  <a:chExt cx="300253" cy="340828"/>
                </a:xfrm>
              </p:grpSpPr>
              <p:sp>
                <p:nvSpPr>
                  <p:cNvPr id="4742" name="Google Shape;4742;p4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9" name="Google Shape;4749;p48"/>
                  <p:cNvGrpSpPr/>
                  <p:nvPr/>
                </p:nvGrpSpPr>
                <p:grpSpPr>
                  <a:xfrm>
                    <a:off x="1839639" y="2013538"/>
                    <a:ext cx="77067" cy="340828"/>
                    <a:chOff x="1839639" y="2013538"/>
                    <a:chExt cx="77067" cy="340828"/>
                  </a:xfrm>
                </p:grpSpPr>
                <p:sp>
                  <p:nvSpPr>
                    <p:cNvPr id="4750" name="Google Shape;4750;p4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752" name="Google Shape;4752;p48"/>
          <p:cNvGrpSpPr/>
          <p:nvPr/>
        </p:nvGrpSpPr>
        <p:grpSpPr>
          <a:xfrm>
            <a:off x="724986" y="3605478"/>
            <a:ext cx="1368681" cy="682918"/>
            <a:chOff x="724986" y="3605478"/>
            <a:chExt cx="1368681" cy="682918"/>
          </a:xfrm>
        </p:grpSpPr>
        <p:grpSp>
          <p:nvGrpSpPr>
            <p:cNvPr id="4753" name="Google Shape;4753;p48"/>
            <p:cNvGrpSpPr/>
            <p:nvPr/>
          </p:nvGrpSpPr>
          <p:grpSpPr>
            <a:xfrm>
              <a:off x="1289102" y="3823629"/>
              <a:ext cx="240442" cy="250435"/>
              <a:chOff x="-165066" y="3843615"/>
              <a:chExt cx="221259" cy="230455"/>
            </a:xfrm>
          </p:grpSpPr>
          <p:sp>
            <p:nvSpPr>
              <p:cNvPr id="4754" name="Google Shape;4754;p4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4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4" name="Google Shape;4774;p48"/>
            <p:cNvGrpSpPr/>
            <p:nvPr/>
          </p:nvGrpSpPr>
          <p:grpSpPr>
            <a:xfrm>
              <a:off x="724986" y="3605478"/>
              <a:ext cx="1368681" cy="682918"/>
              <a:chOff x="724986" y="3605478"/>
              <a:chExt cx="1368681" cy="682918"/>
            </a:xfrm>
          </p:grpSpPr>
          <p:grpSp>
            <p:nvGrpSpPr>
              <p:cNvPr id="4775" name="Google Shape;4775;p48"/>
              <p:cNvGrpSpPr/>
              <p:nvPr/>
            </p:nvGrpSpPr>
            <p:grpSpPr>
              <a:xfrm>
                <a:off x="1498221" y="4047614"/>
                <a:ext cx="529172" cy="240783"/>
                <a:chOff x="1498221" y="4047614"/>
                <a:chExt cx="529172" cy="240783"/>
              </a:xfrm>
            </p:grpSpPr>
            <p:grpSp>
              <p:nvGrpSpPr>
                <p:cNvPr id="4776" name="Google Shape;4776;p48"/>
                <p:cNvGrpSpPr/>
                <p:nvPr/>
              </p:nvGrpSpPr>
              <p:grpSpPr>
                <a:xfrm>
                  <a:off x="1826655" y="4224370"/>
                  <a:ext cx="200738" cy="25631"/>
                  <a:chOff x="1826655" y="4224370"/>
                  <a:chExt cx="200738" cy="25631"/>
                </a:xfrm>
              </p:grpSpPr>
              <p:sp>
                <p:nvSpPr>
                  <p:cNvPr id="4777" name="Google Shape;4777;p4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48"/>
                <p:cNvGrpSpPr/>
                <p:nvPr/>
              </p:nvGrpSpPr>
              <p:grpSpPr>
                <a:xfrm>
                  <a:off x="1498221" y="4047614"/>
                  <a:ext cx="328444" cy="240783"/>
                  <a:chOff x="1498221" y="4047614"/>
                  <a:chExt cx="328444" cy="240783"/>
                </a:xfrm>
              </p:grpSpPr>
              <p:sp>
                <p:nvSpPr>
                  <p:cNvPr id="4780" name="Google Shape;4780;p4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1" name="Google Shape;4781;p48"/>
                  <p:cNvGrpSpPr/>
                  <p:nvPr/>
                </p:nvGrpSpPr>
                <p:grpSpPr>
                  <a:xfrm>
                    <a:off x="1498221" y="4047614"/>
                    <a:ext cx="150566" cy="190416"/>
                    <a:chOff x="1498221" y="4047614"/>
                    <a:chExt cx="150566" cy="190416"/>
                  </a:xfrm>
                </p:grpSpPr>
                <p:sp>
                  <p:nvSpPr>
                    <p:cNvPr id="4782" name="Google Shape;4782;p4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84" name="Google Shape;4784;p48"/>
              <p:cNvGrpSpPr/>
              <p:nvPr/>
            </p:nvGrpSpPr>
            <p:grpSpPr>
              <a:xfrm>
                <a:off x="1560718" y="3800594"/>
                <a:ext cx="532948" cy="302090"/>
                <a:chOff x="1560718" y="3800594"/>
                <a:chExt cx="532948" cy="302090"/>
              </a:xfrm>
            </p:grpSpPr>
            <p:grpSp>
              <p:nvGrpSpPr>
                <p:cNvPr id="4785" name="Google Shape;4785;p48"/>
                <p:cNvGrpSpPr/>
                <p:nvPr/>
              </p:nvGrpSpPr>
              <p:grpSpPr>
                <a:xfrm>
                  <a:off x="1912179" y="3827344"/>
                  <a:ext cx="181487" cy="25631"/>
                  <a:chOff x="1912179" y="3827344"/>
                  <a:chExt cx="181487" cy="25631"/>
                </a:xfrm>
              </p:grpSpPr>
              <p:sp>
                <p:nvSpPr>
                  <p:cNvPr id="4786" name="Google Shape;4786;p4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48"/>
                <p:cNvGrpSpPr/>
                <p:nvPr/>
              </p:nvGrpSpPr>
              <p:grpSpPr>
                <a:xfrm>
                  <a:off x="1912179" y="4044505"/>
                  <a:ext cx="181487" cy="25622"/>
                  <a:chOff x="1912179" y="4044506"/>
                  <a:chExt cx="181487" cy="25622"/>
                </a:xfrm>
              </p:grpSpPr>
              <p:sp>
                <p:nvSpPr>
                  <p:cNvPr id="4789" name="Google Shape;4789;p4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48"/>
                <p:cNvGrpSpPr/>
                <p:nvPr/>
              </p:nvGrpSpPr>
              <p:grpSpPr>
                <a:xfrm>
                  <a:off x="1560718" y="3800594"/>
                  <a:ext cx="351472" cy="302090"/>
                  <a:chOff x="1560718" y="3800594"/>
                  <a:chExt cx="351472" cy="302090"/>
                </a:xfrm>
              </p:grpSpPr>
              <p:grpSp>
                <p:nvGrpSpPr>
                  <p:cNvPr id="4792" name="Google Shape;4792;p48"/>
                  <p:cNvGrpSpPr/>
                  <p:nvPr/>
                </p:nvGrpSpPr>
                <p:grpSpPr>
                  <a:xfrm>
                    <a:off x="1560718" y="3842857"/>
                    <a:ext cx="173586" cy="217131"/>
                    <a:chOff x="1560718" y="3842857"/>
                    <a:chExt cx="173586" cy="217131"/>
                  </a:xfrm>
                </p:grpSpPr>
                <p:sp>
                  <p:nvSpPr>
                    <p:cNvPr id="4793" name="Google Shape;4793;p4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6" name="Google Shape;4796;p4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98" name="Google Shape;4798;p4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9" name="Google Shape;4799;p48"/>
              <p:cNvGrpSpPr/>
              <p:nvPr/>
            </p:nvGrpSpPr>
            <p:grpSpPr>
              <a:xfrm>
                <a:off x="785350" y="3605478"/>
                <a:ext cx="535311" cy="249245"/>
                <a:chOff x="785350" y="3605478"/>
                <a:chExt cx="535311" cy="249245"/>
              </a:xfrm>
            </p:grpSpPr>
            <p:grpSp>
              <p:nvGrpSpPr>
                <p:cNvPr id="4800" name="Google Shape;4800;p48"/>
                <p:cNvGrpSpPr/>
                <p:nvPr/>
              </p:nvGrpSpPr>
              <p:grpSpPr>
                <a:xfrm>
                  <a:off x="785350" y="3605478"/>
                  <a:ext cx="376191" cy="102736"/>
                  <a:chOff x="785350" y="3605478"/>
                  <a:chExt cx="376191" cy="102736"/>
                </a:xfrm>
              </p:grpSpPr>
              <p:sp>
                <p:nvSpPr>
                  <p:cNvPr id="4801" name="Google Shape;4801;p4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4" name="Google Shape;4804;p48"/>
                <p:cNvGrpSpPr/>
                <p:nvPr/>
              </p:nvGrpSpPr>
              <p:grpSpPr>
                <a:xfrm>
                  <a:off x="1161530" y="3655851"/>
                  <a:ext cx="159131" cy="198872"/>
                  <a:chOff x="1161530" y="3655851"/>
                  <a:chExt cx="159131" cy="198872"/>
                </a:xfrm>
              </p:grpSpPr>
              <p:sp>
                <p:nvSpPr>
                  <p:cNvPr id="4805" name="Google Shape;4805;p4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7" name="Google Shape;4807;p48"/>
              <p:cNvGrpSpPr/>
              <p:nvPr/>
            </p:nvGrpSpPr>
            <p:grpSpPr>
              <a:xfrm>
                <a:off x="785350" y="4047614"/>
                <a:ext cx="535311" cy="240783"/>
                <a:chOff x="785350" y="4047614"/>
                <a:chExt cx="535311" cy="240783"/>
              </a:xfrm>
            </p:grpSpPr>
            <p:grpSp>
              <p:nvGrpSpPr>
                <p:cNvPr id="4808" name="Google Shape;4808;p48"/>
                <p:cNvGrpSpPr/>
                <p:nvPr/>
              </p:nvGrpSpPr>
              <p:grpSpPr>
                <a:xfrm>
                  <a:off x="1161636" y="4047614"/>
                  <a:ext cx="159025" cy="190415"/>
                  <a:chOff x="1161636" y="4047614"/>
                  <a:chExt cx="159025" cy="190415"/>
                </a:xfrm>
              </p:grpSpPr>
              <p:sp>
                <p:nvSpPr>
                  <p:cNvPr id="4809" name="Google Shape;4809;p4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48"/>
                <p:cNvGrpSpPr/>
                <p:nvPr/>
              </p:nvGrpSpPr>
              <p:grpSpPr>
                <a:xfrm>
                  <a:off x="785350" y="4185661"/>
                  <a:ext cx="376191" cy="102736"/>
                  <a:chOff x="785350" y="4185661"/>
                  <a:chExt cx="376191" cy="102736"/>
                </a:xfrm>
              </p:grpSpPr>
              <p:sp>
                <p:nvSpPr>
                  <p:cNvPr id="4812" name="Google Shape;4812;p4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5" name="Google Shape;4815;p48"/>
              <p:cNvGrpSpPr/>
              <p:nvPr/>
            </p:nvGrpSpPr>
            <p:grpSpPr>
              <a:xfrm>
                <a:off x="1501054" y="3605478"/>
                <a:ext cx="526340" cy="249240"/>
                <a:chOff x="1501054" y="3605478"/>
                <a:chExt cx="526340" cy="249240"/>
              </a:xfrm>
            </p:grpSpPr>
            <p:grpSp>
              <p:nvGrpSpPr>
                <p:cNvPr id="4816" name="Google Shape;4816;p48"/>
                <p:cNvGrpSpPr/>
                <p:nvPr/>
              </p:nvGrpSpPr>
              <p:grpSpPr>
                <a:xfrm>
                  <a:off x="1834208" y="3643867"/>
                  <a:ext cx="193185" cy="25622"/>
                  <a:chOff x="1834208" y="3643867"/>
                  <a:chExt cx="193185" cy="25622"/>
                </a:xfrm>
              </p:grpSpPr>
              <p:sp>
                <p:nvSpPr>
                  <p:cNvPr id="4817" name="Google Shape;4817;p4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48"/>
                <p:cNvGrpSpPr/>
                <p:nvPr/>
              </p:nvGrpSpPr>
              <p:grpSpPr>
                <a:xfrm>
                  <a:off x="1501054" y="3605478"/>
                  <a:ext cx="333165" cy="249240"/>
                  <a:chOff x="1501054" y="3605478"/>
                  <a:chExt cx="333165" cy="249240"/>
                </a:xfrm>
              </p:grpSpPr>
              <p:sp>
                <p:nvSpPr>
                  <p:cNvPr id="4820" name="Google Shape;4820;p4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1" name="Google Shape;4821;p48"/>
                  <p:cNvGrpSpPr/>
                  <p:nvPr/>
                </p:nvGrpSpPr>
                <p:grpSpPr>
                  <a:xfrm>
                    <a:off x="1501054" y="3655851"/>
                    <a:ext cx="155286" cy="198867"/>
                    <a:chOff x="1501054" y="3655851"/>
                    <a:chExt cx="155286" cy="198867"/>
                  </a:xfrm>
                </p:grpSpPr>
                <p:sp>
                  <p:nvSpPr>
                    <p:cNvPr id="4822" name="Google Shape;4822;p4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24" name="Google Shape;4824;p48"/>
              <p:cNvGrpSpPr/>
              <p:nvPr/>
            </p:nvGrpSpPr>
            <p:grpSpPr>
              <a:xfrm>
                <a:off x="724986" y="3800594"/>
                <a:ext cx="532950" cy="302090"/>
                <a:chOff x="724986" y="3800594"/>
                <a:chExt cx="532950" cy="302090"/>
              </a:xfrm>
            </p:grpSpPr>
            <p:grpSp>
              <p:nvGrpSpPr>
                <p:cNvPr id="4825" name="Google Shape;4825;p48"/>
                <p:cNvGrpSpPr/>
                <p:nvPr/>
              </p:nvGrpSpPr>
              <p:grpSpPr>
                <a:xfrm>
                  <a:off x="724986" y="4044367"/>
                  <a:ext cx="181314" cy="25626"/>
                  <a:chOff x="724986" y="4044367"/>
                  <a:chExt cx="181314" cy="25626"/>
                </a:xfrm>
              </p:grpSpPr>
              <p:sp>
                <p:nvSpPr>
                  <p:cNvPr id="4826" name="Google Shape;4826;p4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8" name="Google Shape;4828;p48"/>
                <p:cNvGrpSpPr/>
                <p:nvPr/>
              </p:nvGrpSpPr>
              <p:grpSpPr>
                <a:xfrm>
                  <a:off x="906290" y="3800594"/>
                  <a:ext cx="351646" cy="302090"/>
                  <a:chOff x="906290" y="3800594"/>
                  <a:chExt cx="351646" cy="302090"/>
                </a:xfrm>
              </p:grpSpPr>
              <p:grpSp>
                <p:nvGrpSpPr>
                  <p:cNvPr id="4829" name="Google Shape;4829;p48"/>
                  <p:cNvGrpSpPr/>
                  <p:nvPr/>
                </p:nvGrpSpPr>
                <p:grpSpPr>
                  <a:xfrm>
                    <a:off x="1084172" y="3842857"/>
                    <a:ext cx="173764" cy="217131"/>
                    <a:chOff x="1084172" y="3842857"/>
                    <a:chExt cx="173764" cy="217131"/>
                  </a:xfrm>
                </p:grpSpPr>
                <p:grpSp>
                  <p:nvGrpSpPr>
                    <p:cNvPr id="4830" name="Google Shape;4830;p48"/>
                    <p:cNvGrpSpPr/>
                    <p:nvPr/>
                  </p:nvGrpSpPr>
                  <p:grpSpPr>
                    <a:xfrm>
                      <a:off x="1156862" y="3936509"/>
                      <a:ext cx="101073" cy="25622"/>
                      <a:chOff x="1156862" y="3936509"/>
                      <a:chExt cx="101073" cy="25622"/>
                    </a:xfrm>
                  </p:grpSpPr>
                  <p:sp>
                    <p:nvSpPr>
                      <p:cNvPr id="4831" name="Google Shape;4831;p4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3" name="Google Shape;4833;p4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4" name="Google Shape;4834;p4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6" name="Google Shape;4836;p48"/>
                <p:cNvGrpSpPr/>
                <p:nvPr/>
              </p:nvGrpSpPr>
              <p:grpSpPr>
                <a:xfrm>
                  <a:off x="724986" y="3830189"/>
                  <a:ext cx="189533" cy="25626"/>
                  <a:chOff x="724986" y="3830189"/>
                  <a:chExt cx="189533" cy="25626"/>
                </a:xfrm>
              </p:grpSpPr>
              <p:sp>
                <p:nvSpPr>
                  <p:cNvPr id="4837" name="Google Shape;4837;p4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839" name="Google Shape;4839;p48"/>
          <p:cNvGrpSpPr/>
          <p:nvPr/>
        </p:nvGrpSpPr>
        <p:grpSpPr>
          <a:xfrm>
            <a:off x="2253298" y="2455640"/>
            <a:ext cx="948701" cy="935378"/>
            <a:chOff x="2253298" y="2428317"/>
            <a:chExt cx="948701" cy="935378"/>
          </a:xfrm>
        </p:grpSpPr>
        <p:sp>
          <p:nvSpPr>
            <p:cNvPr id="4840" name="Google Shape;4840;p4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4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4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4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4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4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4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4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876"/>
        <p:cNvGrpSpPr/>
        <p:nvPr/>
      </p:nvGrpSpPr>
      <p:grpSpPr>
        <a:xfrm>
          <a:off x="0" y="0"/>
          <a:ext cx="0" cy="0"/>
          <a:chOff x="0" y="0"/>
          <a:chExt cx="0" cy="0"/>
        </a:xfrm>
      </p:grpSpPr>
      <p:grpSp>
        <p:nvGrpSpPr>
          <p:cNvPr id="4877" name="Google Shape;4877;p49"/>
          <p:cNvGrpSpPr/>
          <p:nvPr/>
        </p:nvGrpSpPr>
        <p:grpSpPr>
          <a:xfrm>
            <a:off x="3353582" y="1145627"/>
            <a:ext cx="2363393" cy="1017867"/>
            <a:chOff x="3292400" y="1219146"/>
            <a:chExt cx="2615240" cy="1110239"/>
          </a:xfrm>
        </p:grpSpPr>
        <p:sp>
          <p:nvSpPr>
            <p:cNvPr id="4878" name="Google Shape;4878;p4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879" name="Google Shape;4879;p4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80" name="Google Shape;4880;p4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JANUARY</a:t>
              </a:r>
              <a:endParaRPr sz="200">
                <a:solidFill>
                  <a:srgbClr val="FFFFFF"/>
                </a:solidFill>
              </a:endParaRPr>
            </a:p>
          </p:txBody>
        </p:sp>
        <p:sp>
          <p:nvSpPr>
            <p:cNvPr id="4881" name="Google Shape;4881;p4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FEBRUARY</a:t>
              </a:r>
              <a:endParaRPr sz="200">
                <a:solidFill>
                  <a:srgbClr val="FFFFFF"/>
                </a:solidFill>
              </a:endParaRPr>
            </a:p>
          </p:txBody>
        </p:sp>
        <p:sp>
          <p:nvSpPr>
            <p:cNvPr id="4882" name="Google Shape;4882;p4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MARCH</a:t>
              </a:r>
              <a:endParaRPr sz="200">
                <a:solidFill>
                  <a:srgbClr val="FFFFFF"/>
                </a:solidFill>
              </a:endParaRPr>
            </a:p>
          </p:txBody>
        </p:sp>
        <p:sp>
          <p:nvSpPr>
            <p:cNvPr id="4883" name="Google Shape;4883;p4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APRIL</a:t>
              </a:r>
              <a:endParaRPr sz="200">
                <a:solidFill>
                  <a:srgbClr val="FFFFFF"/>
                </a:solidFill>
              </a:endParaRPr>
            </a:p>
          </p:txBody>
        </p:sp>
        <p:sp>
          <p:nvSpPr>
            <p:cNvPr id="4884" name="Google Shape;4884;p4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MAY</a:t>
              </a:r>
              <a:endParaRPr sz="200">
                <a:solidFill>
                  <a:srgbClr val="FFFFFF"/>
                </a:solidFill>
              </a:endParaRPr>
            </a:p>
          </p:txBody>
        </p:sp>
        <p:sp>
          <p:nvSpPr>
            <p:cNvPr id="4885" name="Google Shape;4885;p4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JUNE</a:t>
              </a:r>
              <a:endParaRPr sz="200">
                <a:solidFill>
                  <a:srgbClr val="FFFFFF"/>
                </a:solidFill>
              </a:endParaRPr>
            </a:p>
          </p:txBody>
        </p:sp>
        <p:sp>
          <p:nvSpPr>
            <p:cNvPr id="4886" name="Google Shape;4886;p4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1</a:t>
              </a:r>
              <a:endParaRPr sz="200">
                <a:solidFill>
                  <a:srgbClr val="FFFFFF"/>
                </a:solidFill>
              </a:endParaRPr>
            </a:p>
          </p:txBody>
        </p:sp>
        <p:sp>
          <p:nvSpPr>
            <p:cNvPr id="4887" name="Google Shape;4887;p4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2</a:t>
              </a:r>
              <a:endParaRPr sz="200">
                <a:solidFill>
                  <a:srgbClr val="FFFFFF"/>
                </a:solidFill>
              </a:endParaRPr>
            </a:p>
          </p:txBody>
        </p:sp>
        <p:sp>
          <p:nvSpPr>
            <p:cNvPr id="4888" name="Google Shape;4888;p4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89" name="Google Shape;4889;p4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sp>
          <p:nvSpPr>
            <p:cNvPr id="4890" name="Google Shape;4890;p4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91" name="Google Shape;4891;p4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grpSp>
          <p:nvGrpSpPr>
            <p:cNvPr id="4892" name="Google Shape;4892;p49"/>
            <p:cNvGrpSpPr/>
            <p:nvPr/>
          </p:nvGrpSpPr>
          <p:grpSpPr>
            <a:xfrm>
              <a:off x="3748438" y="1378608"/>
              <a:ext cx="2159202" cy="903971"/>
              <a:chOff x="1683525" y="2179850"/>
              <a:chExt cx="4519050" cy="2134525"/>
            </a:xfrm>
          </p:grpSpPr>
          <p:sp>
            <p:nvSpPr>
              <p:cNvPr id="4893" name="Google Shape;4893;p4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4" name="Google Shape;4894;p4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5" name="Google Shape;4895;p4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6" name="Google Shape;4896;p4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7" name="Google Shape;4897;p4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8" name="Google Shape;4898;p4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9" name="Google Shape;4899;p4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0" name="Google Shape;4900;p4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1" name="Google Shape;4901;p4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2" name="Google Shape;4902;p4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3" name="Google Shape;4903;p4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4" name="Google Shape;4904;p4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905" name="Google Shape;4905;p49"/>
          <p:cNvGraphicFramePr/>
          <p:nvPr/>
        </p:nvGraphicFramePr>
        <p:xfrm>
          <a:off x="5949675" y="2323100"/>
          <a:ext cx="2491300" cy="868600"/>
        </p:xfrm>
        <a:graphic>
          <a:graphicData uri="http://schemas.openxmlformats.org/drawingml/2006/table">
            <a:tbl>
              <a:tblPr>
                <a:noFill/>
                <a:tableStyleId>{E28737A6-F2E6-4205-AE6A-519E734AA0F7}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906" name="Google Shape;4906;p49"/>
          <p:cNvGrpSpPr/>
          <p:nvPr/>
        </p:nvGrpSpPr>
        <p:grpSpPr>
          <a:xfrm>
            <a:off x="5926924" y="3381697"/>
            <a:ext cx="2519825" cy="1001454"/>
            <a:chOff x="1906114" y="789980"/>
            <a:chExt cx="1487676" cy="606868"/>
          </a:xfrm>
        </p:grpSpPr>
        <p:cxnSp>
          <p:nvCxnSpPr>
            <p:cNvPr id="4907" name="Google Shape;4907;p4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08" name="Google Shape;4908;p4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09" name="Google Shape;4909;p4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910" name="Google Shape;4910;p4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JANUARY</a:t>
              </a:r>
              <a:endParaRPr sz="300">
                <a:solidFill>
                  <a:srgbClr val="E3E9ED"/>
                </a:solidFill>
              </a:endParaRPr>
            </a:p>
          </p:txBody>
        </p:sp>
        <p:sp>
          <p:nvSpPr>
            <p:cNvPr id="4911" name="Google Shape;4911;p4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FEBRUARY</a:t>
              </a:r>
              <a:endParaRPr sz="300">
                <a:solidFill>
                  <a:srgbClr val="E3E9ED"/>
                </a:solidFill>
              </a:endParaRPr>
            </a:p>
          </p:txBody>
        </p:sp>
        <p:sp>
          <p:nvSpPr>
            <p:cNvPr id="4912" name="Google Shape;4912;p4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MARCH</a:t>
              </a:r>
              <a:endParaRPr sz="300">
                <a:solidFill>
                  <a:srgbClr val="E3E9ED"/>
                </a:solidFill>
              </a:endParaRPr>
            </a:p>
          </p:txBody>
        </p:sp>
        <p:sp>
          <p:nvSpPr>
            <p:cNvPr id="4913" name="Google Shape;4913;p4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APRIL</a:t>
              </a:r>
              <a:endParaRPr sz="300">
                <a:solidFill>
                  <a:srgbClr val="E3E9ED"/>
                </a:solidFill>
              </a:endParaRPr>
            </a:p>
          </p:txBody>
        </p:sp>
        <p:sp>
          <p:nvSpPr>
            <p:cNvPr id="4914" name="Google Shape;4914;p4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4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4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4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4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4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s" sz="300">
                  <a:solidFill>
                    <a:srgbClr val="E3E9ED"/>
                  </a:solidFill>
                </a:rPr>
                <a:t>PHASE 1</a:t>
              </a:r>
              <a:endParaRPr sz="300">
                <a:solidFill>
                  <a:srgbClr val="E3E9ED"/>
                </a:solidFill>
              </a:endParaRPr>
            </a:p>
          </p:txBody>
        </p:sp>
        <p:sp>
          <p:nvSpPr>
            <p:cNvPr id="4921" name="Google Shape;4921;p4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1</a:t>
              </a:r>
              <a:endParaRPr sz="300">
                <a:solidFill>
                  <a:srgbClr val="E3E9ED"/>
                </a:solidFill>
              </a:endParaRPr>
            </a:p>
          </p:txBody>
        </p:sp>
        <p:sp>
          <p:nvSpPr>
            <p:cNvPr id="4922" name="Google Shape;4922;p4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2</a:t>
              </a:r>
              <a:endParaRPr sz="300">
                <a:solidFill>
                  <a:srgbClr val="E3E9ED"/>
                </a:solidFill>
              </a:endParaRPr>
            </a:p>
          </p:txBody>
        </p:sp>
        <p:sp>
          <p:nvSpPr>
            <p:cNvPr id="4923" name="Google Shape;4923;p4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49"/>
          <p:cNvGrpSpPr/>
          <p:nvPr/>
        </p:nvGrpSpPr>
        <p:grpSpPr>
          <a:xfrm>
            <a:off x="726399" y="1190655"/>
            <a:ext cx="2394370" cy="976502"/>
            <a:chOff x="749309" y="1112739"/>
            <a:chExt cx="2371603" cy="976502"/>
          </a:xfrm>
        </p:grpSpPr>
        <p:sp>
          <p:nvSpPr>
            <p:cNvPr id="4925" name="Google Shape;4925;p4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4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4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4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4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4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4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4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4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4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4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4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4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4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4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4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4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4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4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4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4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4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4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4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4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4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4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4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4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4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4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4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957" name="Google Shape;4957;p49"/>
          <p:cNvGraphicFramePr/>
          <p:nvPr/>
        </p:nvGraphicFramePr>
        <p:xfrm>
          <a:off x="5949700" y="1188950"/>
          <a:ext cx="2491300" cy="976425"/>
        </p:xfrm>
        <a:graphic>
          <a:graphicData uri="http://schemas.openxmlformats.org/drawingml/2006/table">
            <a:tbl>
              <a:tblPr>
                <a:noFill/>
                <a:tableStyleId>{E28737A6-F2E6-4205-AE6A-519E734AA0F7}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958" name="Google Shape;4958;p49"/>
          <p:cNvGraphicFramePr/>
          <p:nvPr/>
        </p:nvGraphicFramePr>
        <p:xfrm>
          <a:off x="3356413" y="2323100"/>
          <a:ext cx="2363400" cy="868575"/>
        </p:xfrm>
        <a:graphic>
          <a:graphicData uri="http://schemas.openxmlformats.org/drawingml/2006/table">
            <a:tbl>
              <a:tblPr>
                <a:noFill/>
                <a:tableStyleId>{E28737A6-F2E6-4205-AE6A-519E734AA0F7}</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59" name="Google Shape;4959;p49"/>
          <p:cNvGrpSpPr/>
          <p:nvPr/>
        </p:nvGrpSpPr>
        <p:grpSpPr>
          <a:xfrm>
            <a:off x="4100342" y="2709743"/>
            <a:ext cx="1517436" cy="74460"/>
            <a:chOff x="3980086" y="2804397"/>
            <a:chExt cx="1227600" cy="66900"/>
          </a:xfrm>
        </p:grpSpPr>
        <p:sp>
          <p:nvSpPr>
            <p:cNvPr id="4960" name="Google Shape;4960;p4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4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2" name="Google Shape;4962;p49"/>
          <p:cNvGrpSpPr/>
          <p:nvPr/>
        </p:nvGrpSpPr>
        <p:grpSpPr>
          <a:xfrm>
            <a:off x="4725406" y="3002330"/>
            <a:ext cx="892956" cy="74460"/>
            <a:chOff x="3980086" y="2804397"/>
            <a:chExt cx="1227600" cy="66900"/>
          </a:xfrm>
        </p:grpSpPr>
        <p:sp>
          <p:nvSpPr>
            <p:cNvPr id="4963" name="Google Shape;4963;p4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4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49"/>
          <p:cNvGrpSpPr/>
          <p:nvPr/>
        </p:nvGrpSpPr>
        <p:grpSpPr>
          <a:xfrm>
            <a:off x="3358498" y="3361213"/>
            <a:ext cx="2363244" cy="1005943"/>
            <a:chOff x="3358415" y="3361302"/>
            <a:chExt cx="2363244" cy="1024695"/>
          </a:xfrm>
        </p:grpSpPr>
        <p:grpSp>
          <p:nvGrpSpPr>
            <p:cNvPr id="4966" name="Google Shape;4966;p49"/>
            <p:cNvGrpSpPr/>
            <p:nvPr/>
          </p:nvGrpSpPr>
          <p:grpSpPr>
            <a:xfrm>
              <a:off x="3358415" y="3361302"/>
              <a:ext cx="441300" cy="1024695"/>
              <a:chOff x="3358415" y="3361302"/>
              <a:chExt cx="441300" cy="1024695"/>
            </a:xfrm>
          </p:grpSpPr>
          <p:sp>
            <p:nvSpPr>
              <p:cNvPr id="4967" name="Google Shape;4967;p4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4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4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4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4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4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3" name="Google Shape;4973;p49"/>
            <p:cNvGrpSpPr/>
            <p:nvPr/>
          </p:nvGrpSpPr>
          <p:grpSpPr>
            <a:xfrm>
              <a:off x="3838901" y="3361302"/>
              <a:ext cx="441300" cy="1024695"/>
              <a:chOff x="3838901" y="3361302"/>
              <a:chExt cx="441300" cy="1024695"/>
            </a:xfrm>
          </p:grpSpPr>
          <p:sp>
            <p:nvSpPr>
              <p:cNvPr id="4974" name="Google Shape;4974;p4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4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4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4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4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4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49"/>
            <p:cNvGrpSpPr/>
            <p:nvPr/>
          </p:nvGrpSpPr>
          <p:grpSpPr>
            <a:xfrm>
              <a:off x="4319387" y="3361302"/>
              <a:ext cx="441300" cy="1024695"/>
              <a:chOff x="4319387" y="3361302"/>
              <a:chExt cx="441300" cy="1024695"/>
            </a:xfrm>
          </p:grpSpPr>
          <p:sp>
            <p:nvSpPr>
              <p:cNvPr id="4981" name="Google Shape;4981;p4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4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4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4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4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4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49"/>
            <p:cNvGrpSpPr/>
            <p:nvPr/>
          </p:nvGrpSpPr>
          <p:grpSpPr>
            <a:xfrm>
              <a:off x="4799873" y="3361302"/>
              <a:ext cx="441300" cy="1024695"/>
              <a:chOff x="4799873" y="3361302"/>
              <a:chExt cx="441300" cy="1024695"/>
            </a:xfrm>
          </p:grpSpPr>
          <p:sp>
            <p:nvSpPr>
              <p:cNvPr id="4988" name="Google Shape;4988;p4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4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4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4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4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4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49"/>
            <p:cNvGrpSpPr/>
            <p:nvPr/>
          </p:nvGrpSpPr>
          <p:grpSpPr>
            <a:xfrm>
              <a:off x="5280360" y="3361302"/>
              <a:ext cx="441300" cy="1024695"/>
              <a:chOff x="5280360" y="3361302"/>
              <a:chExt cx="441300" cy="1024695"/>
            </a:xfrm>
          </p:grpSpPr>
          <p:sp>
            <p:nvSpPr>
              <p:cNvPr id="4995" name="Google Shape;4995;p4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4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4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4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4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4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001" name="Google Shape;5001;p49"/>
          <p:cNvGraphicFramePr/>
          <p:nvPr/>
        </p:nvGraphicFramePr>
        <p:xfrm>
          <a:off x="724925" y="2323100"/>
          <a:ext cx="2403600" cy="881400"/>
        </p:xfrm>
        <a:graphic>
          <a:graphicData uri="http://schemas.openxmlformats.org/drawingml/2006/table">
            <a:tbl>
              <a:tblPr>
                <a:noFill/>
                <a:tableStyleId>{E28737A6-F2E6-4205-AE6A-519E734AA0F7}</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02" name="Google Shape;5002;p49"/>
          <p:cNvGrpSpPr/>
          <p:nvPr/>
        </p:nvGrpSpPr>
        <p:grpSpPr>
          <a:xfrm>
            <a:off x="726450" y="3372825"/>
            <a:ext cx="2403614" cy="1005900"/>
            <a:chOff x="726450" y="3372825"/>
            <a:chExt cx="2403614" cy="1005900"/>
          </a:xfrm>
        </p:grpSpPr>
        <p:grpSp>
          <p:nvGrpSpPr>
            <p:cNvPr id="5003" name="Google Shape;5003;p49"/>
            <p:cNvGrpSpPr/>
            <p:nvPr/>
          </p:nvGrpSpPr>
          <p:grpSpPr>
            <a:xfrm>
              <a:off x="726450" y="3696000"/>
              <a:ext cx="2403614" cy="500898"/>
              <a:chOff x="726450" y="3696000"/>
              <a:chExt cx="2403614" cy="500898"/>
            </a:xfrm>
          </p:grpSpPr>
          <p:sp>
            <p:nvSpPr>
              <p:cNvPr id="5004" name="Google Shape;5004;p4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5" name="Google Shape;5005;p4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06" name="Google Shape;5006;p49"/>
            <p:cNvGrpSpPr/>
            <p:nvPr/>
          </p:nvGrpSpPr>
          <p:grpSpPr>
            <a:xfrm>
              <a:off x="1348050" y="3372825"/>
              <a:ext cx="1720425" cy="1005900"/>
              <a:chOff x="1348050" y="3372825"/>
              <a:chExt cx="1720425" cy="1005900"/>
            </a:xfrm>
          </p:grpSpPr>
          <p:sp>
            <p:nvSpPr>
              <p:cNvPr id="5007" name="Google Shape;5007;p4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8" name="Google Shape;5008;p4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9" name="Google Shape;5009;p4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0" name="Google Shape;5010;p4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1" name="Google Shape;5011;p4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12" name="Google Shape;5012;p49"/>
            <p:cNvGrpSpPr/>
            <p:nvPr/>
          </p:nvGrpSpPr>
          <p:grpSpPr>
            <a:xfrm>
              <a:off x="1455707" y="3731058"/>
              <a:ext cx="1491150" cy="417657"/>
              <a:chOff x="1455707" y="3731058"/>
              <a:chExt cx="1491150" cy="417657"/>
            </a:xfrm>
          </p:grpSpPr>
          <p:grpSp>
            <p:nvGrpSpPr>
              <p:cNvPr id="5013" name="Google Shape;5013;p49"/>
              <p:cNvGrpSpPr/>
              <p:nvPr/>
            </p:nvGrpSpPr>
            <p:grpSpPr>
              <a:xfrm>
                <a:off x="1472938" y="3745828"/>
                <a:ext cx="72126" cy="53788"/>
                <a:chOff x="1472938" y="3745828"/>
                <a:chExt cx="72126" cy="53788"/>
              </a:xfrm>
            </p:grpSpPr>
            <p:sp>
              <p:nvSpPr>
                <p:cNvPr id="5014" name="Google Shape;5014;p4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4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6" name="Google Shape;5016;p49"/>
              <p:cNvGrpSpPr/>
              <p:nvPr/>
            </p:nvGrpSpPr>
            <p:grpSpPr>
              <a:xfrm>
                <a:off x="1819181" y="4089633"/>
                <a:ext cx="72126" cy="53788"/>
                <a:chOff x="1819181" y="4089633"/>
                <a:chExt cx="72126" cy="53788"/>
              </a:xfrm>
            </p:grpSpPr>
            <p:sp>
              <p:nvSpPr>
                <p:cNvPr id="5017" name="Google Shape;5017;p4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4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49"/>
              <p:cNvGrpSpPr/>
              <p:nvPr/>
            </p:nvGrpSpPr>
            <p:grpSpPr>
              <a:xfrm>
                <a:off x="1455707" y="4084171"/>
                <a:ext cx="64321" cy="64544"/>
                <a:chOff x="1455707" y="4084171"/>
                <a:chExt cx="64321" cy="64544"/>
              </a:xfrm>
            </p:grpSpPr>
            <p:sp>
              <p:nvSpPr>
                <p:cNvPr id="5020" name="Google Shape;5020;p4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4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49"/>
              <p:cNvGrpSpPr/>
              <p:nvPr/>
            </p:nvGrpSpPr>
            <p:grpSpPr>
              <a:xfrm>
                <a:off x="1818610" y="3731058"/>
                <a:ext cx="64321" cy="64544"/>
                <a:chOff x="1818610" y="3731058"/>
                <a:chExt cx="64321" cy="64544"/>
              </a:xfrm>
            </p:grpSpPr>
            <p:sp>
              <p:nvSpPr>
                <p:cNvPr id="5023" name="Google Shape;5023;p4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4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5" name="Google Shape;5025;p49"/>
              <p:cNvGrpSpPr/>
              <p:nvPr/>
            </p:nvGrpSpPr>
            <p:grpSpPr>
              <a:xfrm>
                <a:off x="2172491" y="4089633"/>
                <a:ext cx="72126" cy="53788"/>
                <a:chOff x="2172491" y="4089633"/>
                <a:chExt cx="72126" cy="53788"/>
              </a:xfrm>
            </p:grpSpPr>
            <p:sp>
              <p:nvSpPr>
                <p:cNvPr id="5026" name="Google Shape;5026;p4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4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49"/>
              <p:cNvGrpSpPr/>
              <p:nvPr/>
            </p:nvGrpSpPr>
            <p:grpSpPr>
              <a:xfrm>
                <a:off x="2171920" y="3731058"/>
                <a:ext cx="64321" cy="64544"/>
                <a:chOff x="2171920" y="3731058"/>
                <a:chExt cx="64321" cy="64544"/>
              </a:xfrm>
            </p:grpSpPr>
            <p:sp>
              <p:nvSpPr>
                <p:cNvPr id="5029" name="Google Shape;5029;p4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4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49"/>
              <p:cNvGrpSpPr/>
              <p:nvPr/>
            </p:nvGrpSpPr>
            <p:grpSpPr>
              <a:xfrm>
                <a:off x="2874730" y="3745828"/>
                <a:ext cx="72126" cy="53788"/>
                <a:chOff x="2874730" y="3745828"/>
                <a:chExt cx="72126" cy="53788"/>
              </a:xfrm>
            </p:grpSpPr>
            <p:sp>
              <p:nvSpPr>
                <p:cNvPr id="5032" name="Google Shape;5032;p4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4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49"/>
              <p:cNvGrpSpPr/>
              <p:nvPr/>
            </p:nvGrpSpPr>
            <p:grpSpPr>
              <a:xfrm>
                <a:off x="2878589" y="4081481"/>
                <a:ext cx="64321" cy="64544"/>
                <a:chOff x="2878589" y="4081481"/>
                <a:chExt cx="64321" cy="64544"/>
              </a:xfrm>
            </p:grpSpPr>
            <p:sp>
              <p:nvSpPr>
                <p:cNvPr id="5035" name="Google Shape;5035;p4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4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7" name="Google Shape;5037;p49"/>
              <p:cNvGrpSpPr/>
              <p:nvPr/>
            </p:nvGrpSpPr>
            <p:grpSpPr>
              <a:xfrm>
                <a:off x="2525796" y="4089633"/>
                <a:ext cx="72126" cy="53788"/>
                <a:chOff x="2525796" y="4089633"/>
                <a:chExt cx="72126" cy="53788"/>
              </a:xfrm>
            </p:grpSpPr>
            <p:sp>
              <p:nvSpPr>
                <p:cNvPr id="5038" name="Google Shape;5038;p4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4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49"/>
              <p:cNvGrpSpPr/>
              <p:nvPr/>
            </p:nvGrpSpPr>
            <p:grpSpPr>
              <a:xfrm>
                <a:off x="2525225" y="3731058"/>
                <a:ext cx="64321" cy="64544"/>
                <a:chOff x="2525225" y="3731058"/>
                <a:chExt cx="64321" cy="64544"/>
              </a:xfrm>
            </p:grpSpPr>
            <p:sp>
              <p:nvSpPr>
                <p:cNvPr id="5041" name="Google Shape;5041;p4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4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046"/>
        <p:cNvGrpSpPr/>
        <p:nvPr/>
      </p:nvGrpSpPr>
      <p:grpSpPr>
        <a:xfrm>
          <a:off x="0" y="0"/>
          <a:ext cx="0" cy="0"/>
          <a:chOff x="0" y="0"/>
          <a:chExt cx="0" cy="0"/>
        </a:xfrm>
      </p:grpSpPr>
      <p:grpSp>
        <p:nvGrpSpPr>
          <p:cNvPr id="5047" name="Google Shape;5047;p50"/>
          <p:cNvGrpSpPr/>
          <p:nvPr/>
        </p:nvGrpSpPr>
        <p:grpSpPr>
          <a:xfrm>
            <a:off x="732428" y="1171356"/>
            <a:ext cx="845921" cy="690752"/>
            <a:chOff x="732428" y="1198513"/>
            <a:chExt cx="845921" cy="690752"/>
          </a:xfrm>
        </p:grpSpPr>
        <p:grpSp>
          <p:nvGrpSpPr>
            <p:cNvPr id="5048" name="Google Shape;5048;p50"/>
            <p:cNvGrpSpPr/>
            <p:nvPr/>
          </p:nvGrpSpPr>
          <p:grpSpPr>
            <a:xfrm>
              <a:off x="823030" y="1198513"/>
              <a:ext cx="755319" cy="690752"/>
              <a:chOff x="823030" y="1198513"/>
              <a:chExt cx="755319" cy="690752"/>
            </a:xfrm>
          </p:grpSpPr>
          <p:sp>
            <p:nvSpPr>
              <p:cNvPr id="5049" name="Google Shape;5049;p5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5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50"/>
            <p:cNvGrpSpPr/>
            <p:nvPr/>
          </p:nvGrpSpPr>
          <p:grpSpPr>
            <a:xfrm>
              <a:off x="732428" y="1239937"/>
              <a:ext cx="739912" cy="607886"/>
              <a:chOff x="732428" y="1239937"/>
              <a:chExt cx="739912" cy="607886"/>
            </a:xfrm>
          </p:grpSpPr>
          <p:sp>
            <p:nvSpPr>
              <p:cNvPr id="5052" name="Google Shape;5052;p5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5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50"/>
            <p:cNvGrpSpPr/>
            <p:nvPr/>
          </p:nvGrpSpPr>
          <p:grpSpPr>
            <a:xfrm>
              <a:off x="732428" y="1277018"/>
              <a:ext cx="702832" cy="533758"/>
              <a:chOff x="732428" y="1277018"/>
              <a:chExt cx="702832" cy="533758"/>
            </a:xfrm>
          </p:grpSpPr>
          <p:sp>
            <p:nvSpPr>
              <p:cNvPr id="5055" name="Google Shape;5055;p5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5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50"/>
            <p:cNvGrpSpPr/>
            <p:nvPr/>
          </p:nvGrpSpPr>
          <p:grpSpPr>
            <a:xfrm>
              <a:off x="931170" y="1306653"/>
              <a:ext cx="647179" cy="474455"/>
              <a:chOff x="931170" y="1306653"/>
              <a:chExt cx="647179" cy="474455"/>
            </a:xfrm>
          </p:grpSpPr>
          <p:sp>
            <p:nvSpPr>
              <p:cNvPr id="5058" name="Google Shape;5058;p5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5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0" name="Google Shape;5060;p5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50"/>
          <p:cNvGrpSpPr/>
          <p:nvPr/>
        </p:nvGrpSpPr>
        <p:grpSpPr>
          <a:xfrm>
            <a:off x="3964037" y="1171363"/>
            <a:ext cx="634656" cy="699982"/>
            <a:chOff x="5985650" y="2860025"/>
            <a:chExt cx="1396075" cy="1539775"/>
          </a:xfrm>
        </p:grpSpPr>
        <p:sp>
          <p:nvSpPr>
            <p:cNvPr id="5062" name="Google Shape;5062;p5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5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5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5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5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5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5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5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5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5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5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5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5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5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5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5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5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5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5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5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5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5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5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5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5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5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5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5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5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5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5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5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4" name="Google Shape;5094;p50"/>
          <p:cNvGrpSpPr/>
          <p:nvPr/>
        </p:nvGrpSpPr>
        <p:grpSpPr>
          <a:xfrm>
            <a:off x="4719687" y="1171356"/>
            <a:ext cx="725845" cy="699975"/>
            <a:chOff x="4249973" y="1201875"/>
            <a:chExt cx="1958568" cy="1888762"/>
          </a:xfrm>
        </p:grpSpPr>
        <p:sp>
          <p:nvSpPr>
            <p:cNvPr id="5095" name="Google Shape;5095;p5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6" name="Google Shape;5096;p50"/>
            <p:cNvGrpSpPr/>
            <p:nvPr/>
          </p:nvGrpSpPr>
          <p:grpSpPr>
            <a:xfrm>
              <a:off x="5853086" y="1789142"/>
              <a:ext cx="355454" cy="1048099"/>
              <a:chOff x="5576108" y="2016725"/>
              <a:chExt cx="565200" cy="1666560"/>
            </a:xfrm>
          </p:grpSpPr>
          <p:sp>
            <p:nvSpPr>
              <p:cNvPr id="5097" name="Google Shape;5097;p5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98" name="Google Shape;5098;p5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50"/>
            <p:cNvGrpSpPr/>
            <p:nvPr/>
          </p:nvGrpSpPr>
          <p:grpSpPr>
            <a:xfrm>
              <a:off x="4869455" y="2691676"/>
              <a:ext cx="1013897" cy="398961"/>
              <a:chOff x="4012057" y="3451825"/>
              <a:chExt cx="1612175" cy="634379"/>
            </a:xfrm>
          </p:grpSpPr>
          <p:sp>
            <p:nvSpPr>
              <p:cNvPr id="5100" name="Google Shape;5100;p5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1" name="Google Shape;5101;p5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50"/>
            <p:cNvGrpSpPr/>
            <p:nvPr/>
          </p:nvGrpSpPr>
          <p:grpSpPr>
            <a:xfrm>
              <a:off x="4276937" y="2155961"/>
              <a:ext cx="651965" cy="891358"/>
              <a:chOff x="3069908" y="2599997"/>
              <a:chExt cx="1036675" cy="1417328"/>
            </a:xfrm>
          </p:grpSpPr>
          <p:sp>
            <p:nvSpPr>
              <p:cNvPr id="5103" name="Google Shape;5103;p5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4" name="Google Shape;5104;p5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5" name="Google Shape;5105;p50"/>
            <p:cNvGrpSpPr/>
            <p:nvPr/>
          </p:nvGrpSpPr>
          <p:grpSpPr>
            <a:xfrm>
              <a:off x="5054918" y="1201875"/>
              <a:ext cx="999548" cy="602711"/>
              <a:chOff x="4306958" y="1082925"/>
              <a:chExt cx="1589359" cy="958358"/>
            </a:xfrm>
          </p:grpSpPr>
          <p:sp>
            <p:nvSpPr>
              <p:cNvPr id="5106" name="Google Shape;5106;p5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7" name="Google Shape;5107;p5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50"/>
            <p:cNvGrpSpPr/>
            <p:nvPr/>
          </p:nvGrpSpPr>
          <p:grpSpPr>
            <a:xfrm>
              <a:off x="4249973" y="1303451"/>
              <a:ext cx="799317" cy="841334"/>
              <a:chOff x="3027033" y="1244439"/>
              <a:chExt cx="1270977" cy="1337786"/>
            </a:xfrm>
          </p:grpSpPr>
          <p:sp>
            <p:nvSpPr>
              <p:cNvPr id="5109" name="Google Shape;5109;p5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10" name="Google Shape;5110;p5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1" name="Google Shape;5111;p50"/>
          <p:cNvGrpSpPr/>
          <p:nvPr/>
        </p:nvGrpSpPr>
        <p:grpSpPr>
          <a:xfrm>
            <a:off x="4072551" y="2058137"/>
            <a:ext cx="750769" cy="683784"/>
            <a:chOff x="4204684" y="2104422"/>
            <a:chExt cx="699822" cy="637382"/>
          </a:xfrm>
        </p:grpSpPr>
        <p:grpSp>
          <p:nvGrpSpPr>
            <p:cNvPr id="5112" name="Google Shape;5112;p50"/>
            <p:cNvGrpSpPr/>
            <p:nvPr/>
          </p:nvGrpSpPr>
          <p:grpSpPr>
            <a:xfrm>
              <a:off x="4204684" y="2430067"/>
              <a:ext cx="342957" cy="311738"/>
              <a:chOff x="4204684" y="2430067"/>
              <a:chExt cx="342957" cy="311738"/>
            </a:xfrm>
          </p:grpSpPr>
          <p:sp>
            <p:nvSpPr>
              <p:cNvPr id="5113" name="Google Shape;5113;p5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5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50"/>
            <p:cNvGrpSpPr/>
            <p:nvPr/>
          </p:nvGrpSpPr>
          <p:grpSpPr>
            <a:xfrm>
              <a:off x="4561586" y="2430067"/>
              <a:ext cx="342920" cy="311738"/>
              <a:chOff x="4561586" y="2430067"/>
              <a:chExt cx="342920" cy="311738"/>
            </a:xfrm>
          </p:grpSpPr>
          <p:sp>
            <p:nvSpPr>
              <p:cNvPr id="5116" name="Google Shape;5116;p5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5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50"/>
            <p:cNvGrpSpPr/>
            <p:nvPr/>
          </p:nvGrpSpPr>
          <p:grpSpPr>
            <a:xfrm>
              <a:off x="4561586" y="2104422"/>
              <a:ext cx="342920" cy="311738"/>
              <a:chOff x="4561586" y="2104422"/>
              <a:chExt cx="342920" cy="311738"/>
            </a:xfrm>
          </p:grpSpPr>
          <p:sp>
            <p:nvSpPr>
              <p:cNvPr id="5119" name="Google Shape;5119;p5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5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50"/>
            <p:cNvGrpSpPr/>
            <p:nvPr/>
          </p:nvGrpSpPr>
          <p:grpSpPr>
            <a:xfrm>
              <a:off x="4204684" y="2104422"/>
              <a:ext cx="342957" cy="311664"/>
              <a:chOff x="4204684" y="2104422"/>
              <a:chExt cx="342957" cy="311664"/>
            </a:xfrm>
          </p:grpSpPr>
          <p:sp>
            <p:nvSpPr>
              <p:cNvPr id="5122" name="Google Shape;5122;p5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5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4" name="Google Shape;5124;p50"/>
          <p:cNvGrpSpPr/>
          <p:nvPr/>
        </p:nvGrpSpPr>
        <p:grpSpPr>
          <a:xfrm>
            <a:off x="5536984" y="1171351"/>
            <a:ext cx="660591" cy="688867"/>
            <a:chOff x="5830645" y="1267368"/>
            <a:chExt cx="530340" cy="553040"/>
          </a:xfrm>
        </p:grpSpPr>
        <p:sp>
          <p:nvSpPr>
            <p:cNvPr id="5125" name="Google Shape;5125;p5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6" name="Google Shape;5126;p50"/>
            <p:cNvGrpSpPr/>
            <p:nvPr/>
          </p:nvGrpSpPr>
          <p:grpSpPr>
            <a:xfrm>
              <a:off x="5830645" y="1267368"/>
              <a:ext cx="259743" cy="269909"/>
              <a:chOff x="5830645" y="1267368"/>
              <a:chExt cx="259743" cy="269909"/>
            </a:xfrm>
          </p:grpSpPr>
          <p:sp>
            <p:nvSpPr>
              <p:cNvPr id="5127" name="Google Shape;5127;p5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5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9" name="Google Shape;5129;p50"/>
            <p:cNvGrpSpPr/>
            <p:nvPr/>
          </p:nvGrpSpPr>
          <p:grpSpPr>
            <a:xfrm>
              <a:off x="6101293" y="1267368"/>
              <a:ext cx="259692" cy="269909"/>
              <a:chOff x="6101293" y="1267368"/>
              <a:chExt cx="259692" cy="269909"/>
            </a:xfrm>
          </p:grpSpPr>
          <p:sp>
            <p:nvSpPr>
              <p:cNvPr id="5130" name="Google Shape;5130;p5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5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2" name="Google Shape;5132;p50"/>
            <p:cNvGrpSpPr/>
            <p:nvPr/>
          </p:nvGrpSpPr>
          <p:grpSpPr>
            <a:xfrm>
              <a:off x="5830645" y="1550500"/>
              <a:ext cx="259692" cy="269909"/>
              <a:chOff x="5830645" y="1550500"/>
              <a:chExt cx="259692" cy="269909"/>
            </a:xfrm>
          </p:grpSpPr>
          <p:sp>
            <p:nvSpPr>
              <p:cNvPr id="5133" name="Google Shape;5133;p5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5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50"/>
            <p:cNvGrpSpPr/>
            <p:nvPr/>
          </p:nvGrpSpPr>
          <p:grpSpPr>
            <a:xfrm>
              <a:off x="6101293" y="1550500"/>
              <a:ext cx="259692" cy="269909"/>
              <a:chOff x="6101293" y="1550500"/>
              <a:chExt cx="259692" cy="269909"/>
            </a:xfrm>
          </p:grpSpPr>
          <p:sp>
            <p:nvSpPr>
              <p:cNvPr id="5136" name="Google Shape;5136;p5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5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8" name="Google Shape;5138;p50"/>
          <p:cNvGrpSpPr/>
          <p:nvPr/>
        </p:nvGrpSpPr>
        <p:grpSpPr>
          <a:xfrm>
            <a:off x="739138" y="2061810"/>
            <a:ext cx="697154" cy="679574"/>
            <a:chOff x="2679875" y="2361475"/>
            <a:chExt cx="780425" cy="760575"/>
          </a:xfrm>
        </p:grpSpPr>
        <p:sp>
          <p:nvSpPr>
            <p:cNvPr id="5139" name="Google Shape;5139;p5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5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5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5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5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5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50"/>
          <p:cNvGrpSpPr/>
          <p:nvPr/>
        </p:nvGrpSpPr>
        <p:grpSpPr>
          <a:xfrm>
            <a:off x="3138297" y="1171402"/>
            <a:ext cx="735829" cy="684547"/>
            <a:chOff x="3351965" y="1148808"/>
            <a:chExt cx="750770" cy="698375"/>
          </a:xfrm>
        </p:grpSpPr>
        <p:grpSp>
          <p:nvGrpSpPr>
            <p:cNvPr id="5146" name="Google Shape;5146;p50"/>
            <p:cNvGrpSpPr/>
            <p:nvPr/>
          </p:nvGrpSpPr>
          <p:grpSpPr>
            <a:xfrm>
              <a:off x="3586796" y="1148808"/>
              <a:ext cx="294857" cy="286830"/>
              <a:chOff x="3750225" y="1774000"/>
              <a:chExt cx="149575" cy="145525"/>
            </a:xfrm>
          </p:grpSpPr>
          <p:sp>
            <p:nvSpPr>
              <p:cNvPr id="5147" name="Google Shape;5147;p5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5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9" name="Google Shape;5149;p50"/>
            <p:cNvGrpSpPr/>
            <p:nvPr/>
          </p:nvGrpSpPr>
          <p:grpSpPr>
            <a:xfrm>
              <a:off x="3779245" y="1375768"/>
              <a:ext cx="323490" cy="286978"/>
              <a:chOff x="3847850" y="1889150"/>
              <a:chExt cx="164100" cy="145600"/>
            </a:xfrm>
          </p:grpSpPr>
          <p:sp>
            <p:nvSpPr>
              <p:cNvPr id="5150" name="Google Shape;5150;p5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5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50"/>
            <p:cNvGrpSpPr/>
            <p:nvPr/>
          </p:nvGrpSpPr>
          <p:grpSpPr>
            <a:xfrm>
              <a:off x="3351965" y="1330435"/>
              <a:ext cx="295449" cy="285401"/>
              <a:chOff x="3631100" y="1866150"/>
              <a:chExt cx="149875" cy="144800"/>
            </a:xfrm>
          </p:grpSpPr>
          <p:sp>
            <p:nvSpPr>
              <p:cNvPr id="5153" name="Google Shape;5153;p5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5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50"/>
            <p:cNvGrpSpPr/>
            <p:nvPr/>
          </p:nvGrpSpPr>
          <p:grpSpPr>
            <a:xfrm>
              <a:off x="3548208" y="1560352"/>
              <a:ext cx="294808" cy="286830"/>
              <a:chOff x="3730650" y="1982800"/>
              <a:chExt cx="149550" cy="145525"/>
            </a:xfrm>
          </p:grpSpPr>
          <p:sp>
            <p:nvSpPr>
              <p:cNvPr id="5156" name="Google Shape;5156;p5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5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8" name="Google Shape;5158;p50"/>
          <p:cNvGrpSpPr/>
          <p:nvPr/>
        </p:nvGrpSpPr>
        <p:grpSpPr>
          <a:xfrm>
            <a:off x="7639949" y="1171356"/>
            <a:ext cx="804565" cy="677795"/>
            <a:chOff x="7636443" y="1204988"/>
            <a:chExt cx="804565" cy="677795"/>
          </a:xfrm>
        </p:grpSpPr>
        <p:grpSp>
          <p:nvGrpSpPr>
            <p:cNvPr id="5159" name="Google Shape;5159;p50"/>
            <p:cNvGrpSpPr/>
            <p:nvPr/>
          </p:nvGrpSpPr>
          <p:grpSpPr>
            <a:xfrm>
              <a:off x="7636443" y="1509705"/>
              <a:ext cx="804565" cy="373078"/>
              <a:chOff x="7636443" y="1509705"/>
              <a:chExt cx="804565" cy="373078"/>
            </a:xfrm>
          </p:grpSpPr>
          <p:sp>
            <p:nvSpPr>
              <p:cNvPr id="5160" name="Google Shape;5160;p5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5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50"/>
            <p:cNvGrpSpPr/>
            <p:nvPr/>
          </p:nvGrpSpPr>
          <p:grpSpPr>
            <a:xfrm>
              <a:off x="7636443" y="1408133"/>
              <a:ext cx="804565" cy="373078"/>
              <a:chOff x="7636443" y="1408133"/>
              <a:chExt cx="804565" cy="373078"/>
            </a:xfrm>
          </p:grpSpPr>
          <p:sp>
            <p:nvSpPr>
              <p:cNvPr id="5163" name="Google Shape;5163;p5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5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50"/>
            <p:cNvGrpSpPr/>
            <p:nvPr/>
          </p:nvGrpSpPr>
          <p:grpSpPr>
            <a:xfrm>
              <a:off x="7636443" y="1306560"/>
              <a:ext cx="804565" cy="373078"/>
              <a:chOff x="7636443" y="1306560"/>
              <a:chExt cx="804565" cy="373078"/>
            </a:xfrm>
          </p:grpSpPr>
          <p:sp>
            <p:nvSpPr>
              <p:cNvPr id="5166" name="Google Shape;5166;p5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5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50"/>
            <p:cNvGrpSpPr/>
            <p:nvPr/>
          </p:nvGrpSpPr>
          <p:grpSpPr>
            <a:xfrm>
              <a:off x="7636443" y="1204988"/>
              <a:ext cx="804565" cy="373078"/>
              <a:chOff x="7636443" y="1204988"/>
              <a:chExt cx="804565" cy="373078"/>
            </a:xfrm>
          </p:grpSpPr>
          <p:sp>
            <p:nvSpPr>
              <p:cNvPr id="5169" name="Google Shape;5169;p5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5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1" name="Google Shape;5171;p50"/>
          <p:cNvGrpSpPr/>
          <p:nvPr/>
        </p:nvGrpSpPr>
        <p:grpSpPr>
          <a:xfrm>
            <a:off x="4978796" y="2078771"/>
            <a:ext cx="661339" cy="661188"/>
            <a:chOff x="3990000" y="975400"/>
            <a:chExt cx="3934200" cy="3933300"/>
          </a:xfrm>
        </p:grpSpPr>
        <p:sp>
          <p:nvSpPr>
            <p:cNvPr id="5172" name="Google Shape;5172;p5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5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5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5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6" name="Google Shape;5176;p50"/>
          <p:cNvGrpSpPr/>
          <p:nvPr/>
        </p:nvGrpSpPr>
        <p:grpSpPr>
          <a:xfrm>
            <a:off x="6622444" y="2057409"/>
            <a:ext cx="868881" cy="684241"/>
            <a:chOff x="6598259" y="2078634"/>
            <a:chExt cx="868881" cy="684241"/>
          </a:xfrm>
        </p:grpSpPr>
        <p:sp>
          <p:nvSpPr>
            <p:cNvPr id="5177" name="Google Shape;5177;p5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5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5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5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5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5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3" name="Google Shape;5183;p50"/>
            <p:cNvGrpSpPr/>
            <p:nvPr/>
          </p:nvGrpSpPr>
          <p:grpSpPr>
            <a:xfrm>
              <a:off x="6808175" y="2078634"/>
              <a:ext cx="452229" cy="684241"/>
              <a:chOff x="6808175" y="2078634"/>
              <a:chExt cx="452229" cy="684241"/>
            </a:xfrm>
          </p:grpSpPr>
          <p:sp>
            <p:nvSpPr>
              <p:cNvPr id="5184" name="Google Shape;5184;p5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5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5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5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5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5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0" name="Google Shape;5190;p50"/>
              <p:cNvGrpSpPr/>
              <p:nvPr/>
            </p:nvGrpSpPr>
            <p:grpSpPr>
              <a:xfrm>
                <a:off x="6821586" y="2078634"/>
                <a:ext cx="426871" cy="684241"/>
                <a:chOff x="6821586" y="2078634"/>
                <a:chExt cx="426871" cy="684241"/>
              </a:xfrm>
            </p:grpSpPr>
            <p:grpSp>
              <p:nvGrpSpPr>
                <p:cNvPr id="5191" name="Google Shape;5191;p50"/>
                <p:cNvGrpSpPr/>
                <p:nvPr/>
              </p:nvGrpSpPr>
              <p:grpSpPr>
                <a:xfrm>
                  <a:off x="6821586" y="2078634"/>
                  <a:ext cx="426871" cy="684241"/>
                  <a:chOff x="6821586" y="2078634"/>
                  <a:chExt cx="426871" cy="684241"/>
                </a:xfrm>
              </p:grpSpPr>
              <p:sp>
                <p:nvSpPr>
                  <p:cNvPr id="5192" name="Google Shape;5192;p5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5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5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5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5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5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5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5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5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5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5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5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5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5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5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5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5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5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5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1" name="Google Shape;5211;p5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5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5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5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5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5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17" name="Google Shape;5217;p50"/>
          <p:cNvGrpSpPr/>
          <p:nvPr/>
        </p:nvGrpSpPr>
        <p:grpSpPr>
          <a:xfrm>
            <a:off x="5795610" y="2063018"/>
            <a:ext cx="671358" cy="671358"/>
            <a:chOff x="6535625" y="760425"/>
            <a:chExt cx="1665900" cy="1665900"/>
          </a:xfrm>
        </p:grpSpPr>
        <p:sp>
          <p:nvSpPr>
            <p:cNvPr id="5218" name="Google Shape;5218;p5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5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5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5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50"/>
          <p:cNvGrpSpPr/>
          <p:nvPr/>
        </p:nvGrpSpPr>
        <p:grpSpPr>
          <a:xfrm>
            <a:off x="732427" y="3731418"/>
            <a:ext cx="1340789" cy="640830"/>
            <a:chOff x="238125" y="1151100"/>
            <a:chExt cx="7139450" cy="3412300"/>
          </a:xfrm>
        </p:grpSpPr>
        <p:sp>
          <p:nvSpPr>
            <p:cNvPr id="5223" name="Google Shape;5223;p5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5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5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5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5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5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5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5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5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5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5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5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50"/>
          <p:cNvGrpSpPr/>
          <p:nvPr/>
        </p:nvGrpSpPr>
        <p:grpSpPr>
          <a:xfrm>
            <a:off x="5599650" y="2934699"/>
            <a:ext cx="985357" cy="585764"/>
            <a:chOff x="5145061" y="2881789"/>
            <a:chExt cx="1107641" cy="658458"/>
          </a:xfrm>
        </p:grpSpPr>
        <p:grpSp>
          <p:nvGrpSpPr>
            <p:cNvPr id="5236" name="Google Shape;5236;p50"/>
            <p:cNvGrpSpPr/>
            <p:nvPr/>
          </p:nvGrpSpPr>
          <p:grpSpPr>
            <a:xfrm>
              <a:off x="5722989" y="3244587"/>
              <a:ext cx="529713" cy="295659"/>
              <a:chOff x="5722989" y="3244587"/>
              <a:chExt cx="529713" cy="295659"/>
            </a:xfrm>
          </p:grpSpPr>
          <p:sp>
            <p:nvSpPr>
              <p:cNvPr id="5237" name="Google Shape;5237;p5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38" name="Google Shape;5238;p5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39" name="Google Shape;5239;p50"/>
            <p:cNvGrpSpPr/>
            <p:nvPr/>
          </p:nvGrpSpPr>
          <p:grpSpPr>
            <a:xfrm>
              <a:off x="5145061" y="3244587"/>
              <a:ext cx="536807" cy="295659"/>
              <a:chOff x="5145061" y="3244587"/>
              <a:chExt cx="536807" cy="295659"/>
            </a:xfrm>
          </p:grpSpPr>
          <p:sp>
            <p:nvSpPr>
              <p:cNvPr id="5240" name="Google Shape;5240;p5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1" name="Google Shape;5241;p5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2" name="Google Shape;5242;p50"/>
            <p:cNvGrpSpPr/>
            <p:nvPr/>
          </p:nvGrpSpPr>
          <p:grpSpPr>
            <a:xfrm>
              <a:off x="5341327" y="2898245"/>
              <a:ext cx="532309" cy="614891"/>
              <a:chOff x="5341327" y="2898245"/>
              <a:chExt cx="532309" cy="614891"/>
            </a:xfrm>
          </p:grpSpPr>
          <p:sp>
            <p:nvSpPr>
              <p:cNvPr id="5243" name="Google Shape;5243;p5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4" name="Google Shape;5244;p5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5" name="Google Shape;5245;p50"/>
            <p:cNvGrpSpPr/>
            <p:nvPr/>
          </p:nvGrpSpPr>
          <p:grpSpPr>
            <a:xfrm>
              <a:off x="5532290" y="2881789"/>
              <a:ext cx="620516" cy="305456"/>
              <a:chOff x="5532290" y="2881789"/>
              <a:chExt cx="620516" cy="305456"/>
            </a:xfrm>
          </p:grpSpPr>
          <p:sp>
            <p:nvSpPr>
              <p:cNvPr id="5246" name="Google Shape;5246;p5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7" name="Google Shape;5247;p5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248" name="Google Shape;5248;p50"/>
          <p:cNvGrpSpPr/>
          <p:nvPr/>
        </p:nvGrpSpPr>
        <p:grpSpPr>
          <a:xfrm>
            <a:off x="8178573" y="3726757"/>
            <a:ext cx="269068" cy="645491"/>
            <a:chOff x="7026852" y="3311869"/>
            <a:chExt cx="434331" cy="1041954"/>
          </a:xfrm>
        </p:grpSpPr>
        <p:sp>
          <p:nvSpPr>
            <p:cNvPr id="5249" name="Google Shape;5249;p5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5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5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50"/>
          <p:cNvGrpSpPr/>
          <p:nvPr/>
        </p:nvGrpSpPr>
        <p:grpSpPr>
          <a:xfrm>
            <a:off x="6195154" y="3765995"/>
            <a:ext cx="293882" cy="293836"/>
            <a:chOff x="4873519" y="3311869"/>
            <a:chExt cx="499374" cy="499296"/>
          </a:xfrm>
        </p:grpSpPr>
        <p:sp>
          <p:nvSpPr>
            <p:cNvPr id="5253" name="Google Shape;5253;p5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5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50"/>
          <p:cNvGrpSpPr/>
          <p:nvPr/>
        </p:nvGrpSpPr>
        <p:grpSpPr>
          <a:xfrm>
            <a:off x="6195154" y="4078366"/>
            <a:ext cx="293882" cy="293882"/>
            <a:chOff x="4873519" y="3875839"/>
            <a:chExt cx="499374" cy="499374"/>
          </a:xfrm>
        </p:grpSpPr>
        <p:sp>
          <p:nvSpPr>
            <p:cNvPr id="5256" name="Google Shape;5256;p5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5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50"/>
          <p:cNvGrpSpPr/>
          <p:nvPr/>
        </p:nvGrpSpPr>
        <p:grpSpPr>
          <a:xfrm>
            <a:off x="2425681" y="2050319"/>
            <a:ext cx="698104" cy="698208"/>
            <a:chOff x="2565073" y="2075876"/>
            <a:chExt cx="672482" cy="672518"/>
          </a:xfrm>
        </p:grpSpPr>
        <p:sp>
          <p:nvSpPr>
            <p:cNvPr id="5259" name="Google Shape;5259;p5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5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5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50"/>
          <p:cNvGrpSpPr/>
          <p:nvPr/>
        </p:nvGrpSpPr>
        <p:grpSpPr>
          <a:xfrm>
            <a:off x="5649092" y="3734919"/>
            <a:ext cx="438354" cy="637329"/>
            <a:chOff x="1697726" y="3244179"/>
            <a:chExt cx="788124" cy="1146069"/>
          </a:xfrm>
        </p:grpSpPr>
        <p:sp>
          <p:nvSpPr>
            <p:cNvPr id="5266" name="Google Shape;5266;p5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8" name="Google Shape;5268;p5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9" name="Google Shape;5269;p50"/>
          <p:cNvGrpSpPr/>
          <p:nvPr/>
        </p:nvGrpSpPr>
        <p:grpSpPr>
          <a:xfrm>
            <a:off x="7650306" y="2063282"/>
            <a:ext cx="799565" cy="670282"/>
            <a:chOff x="7617850" y="2063282"/>
            <a:chExt cx="799565" cy="670282"/>
          </a:xfrm>
        </p:grpSpPr>
        <p:cxnSp>
          <p:nvCxnSpPr>
            <p:cNvPr id="5270" name="Google Shape;5270;p5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1" name="Google Shape;5271;p5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2" name="Google Shape;5272;p5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3" name="Google Shape;5273;p5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4" name="Google Shape;5274;p5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275" name="Google Shape;5275;p5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276" name="Google Shape;5276;p50"/>
            <p:cNvGrpSpPr/>
            <p:nvPr/>
          </p:nvGrpSpPr>
          <p:grpSpPr>
            <a:xfrm>
              <a:off x="7734309" y="2063282"/>
              <a:ext cx="570957" cy="620095"/>
              <a:chOff x="7734309" y="2063282"/>
              <a:chExt cx="570957" cy="620095"/>
            </a:xfrm>
          </p:grpSpPr>
          <p:grpSp>
            <p:nvGrpSpPr>
              <p:cNvPr id="5277" name="Google Shape;5277;p50"/>
              <p:cNvGrpSpPr/>
              <p:nvPr/>
            </p:nvGrpSpPr>
            <p:grpSpPr>
              <a:xfrm>
                <a:off x="8031573" y="2063282"/>
                <a:ext cx="273693" cy="620095"/>
                <a:chOff x="8031573" y="2063282"/>
                <a:chExt cx="273693" cy="620095"/>
              </a:xfrm>
            </p:grpSpPr>
            <p:sp>
              <p:nvSpPr>
                <p:cNvPr id="5278" name="Google Shape;5278;p5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5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5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5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50"/>
              <p:cNvGrpSpPr/>
              <p:nvPr/>
            </p:nvGrpSpPr>
            <p:grpSpPr>
              <a:xfrm flipH="1">
                <a:off x="7734309" y="2063282"/>
                <a:ext cx="273693" cy="620095"/>
                <a:chOff x="8031573" y="2063282"/>
                <a:chExt cx="273693" cy="620095"/>
              </a:xfrm>
            </p:grpSpPr>
            <p:sp>
              <p:nvSpPr>
                <p:cNvPr id="5283" name="Google Shape;5283;p5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5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5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87" name="Google Shape;5287;p5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9" name="Google Shape;5289;p50"/>
          <p:cNvGrpSpPr/>
          <p:nvPr/>
        </p:nvGrpSpPr>
        <p:grpSpPr>
          <a:xfrm>
            <a:off x="7836913" y="2916765"/>
            <a:ext cx="602567" cy="601884"/>
            <a:chOff x="1186975" y="238125"/>
            <a:chExt cx="5244275" cy="5238325"/>
          </a:xfrm>
        </p:grpSpPr>
        <p:sp>
          <p:nvSpPr>
            <p:cNvPr id="5290" name="Google Shape;5290;p5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5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5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50"/>
          <p:cNvGrpSpPr/>
          <p:nvPr/>
        </p:nvGrpSpPr>
        <p:grpSpPr>
          <a:xfrm>
            <a:off x="3279650" y="2056249"/>
            <a:ext cx="651848" cy="687338"/>
            <a:chOff x="3400515" y="2056248"/>
            <a:chExt cx="698134" cy="735987"/>
          </a:xfrm>
        </p:grpSpPr>
        <p:grpSp>
          <p:nvGrpSpPr>
            <p:cNvPr id="5295" name="Google Shape;5295;p50"/>
            <p:cNvGrpSpPr/>
            <p:nvPr/>
          </p:nvGrpSpPr>
          <p:grpSpPr>
            <a:xfrm>
              <a:off x="3400515" y="2283913"/>
              <a:ext cx="312919" cy="219900"/>
              <a:chOff x="3400515" y="2283913"/>
              <a:chExt cx="312919" cy="219900"/>
            </a:xfrm>
          </p:grpSpPr>
          <p:sp>
            <p:nvSpPr>
              <p:cNvPr id="5296" name="Google Shape;5296;p5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97" name="Google Shape;5297;p5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298" name="Google Shape;5298;p50"/>
            <p:cNvGrpSpPr/>
            <p:nvPr/>
          </p:nvGrpSpPr>
          <p:grpSpPr>
            <a:xfrm>
              <a:off x="3547823" y="2461089"/>
              <a:ext cx="219900" cy="331146"/>
              <a:chOff x="3547823" y="2461089"/>
              <a:chExt cx="219900" cy="331146"/>
            </a:xfrm>
          </p:grpSpPr>
          <p:sp>
            <p:nvSpPr>
              <p:cNvPr id="5299" name="Google Shape;5299;p5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0" name="Google Shape;5300;p5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301" name="Google Shape;5301;p50"/>
            <p:cNvGrpSpPr/>
            <p:nvPr/>
          </p:nvGrpSpPr>
          <p:grpSpPr>
            <a:xfrm>
              <a:off x="3734138" y="2461089"/>
              <a:ext cx="219900" cy="331146"/>
              <a:chOff x="3734138" y="2461089"/>
              <a:chExt cx="219900" cy="331146"/>
            </a:xfrm>
          </p:grpSpPr>
          <p:sp>
            <p:nvSpPr>
              <p:cNvPr id="5302" name="Google Shape;5302;p5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3" name="Google Shape;5303;p5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304" name="Google Shape;5304;p50"/>
            <p:cNvGrpSpPr/>
            <p:nvPr/>
          </p:nvGrpSpPr>
          <p:grpSpPr>
            <a:xfrm>
              <a:off x="3787560" y="2281742"/>
              <a:ext cx="311089" cy="219900"/>
              <a:chOff x="3787560" y="2281742"/>
              <a:chExt cx="311089" cy="219900"/>
            </a:xfrm>
          </p:grpSpPr>
          <p:sp>
            <p:nvSpPr>
              <p:cNvPr id="5305" name="Google Shape;5305;p5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6" name="Google Shape;5306;p5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307" name="Google Shape;5307;p50"/>
            <p:cNvGrpSpPr/>
            <p:nvPr/>
          </p:nvGrpSpPr>
          <p:grpSpPr>
            <a:xfrm>
              <a:off x="3637290" y="2056248"/>
              <a:ext cx="219900" cy="330736"/>
              <a:chOff x="3637290" y="2056248"/>
              <a:chExt cx="219900" cy="330736"/>
            </a:xfrm>
          </p:grpSpPr>
          <p:sp>
            <p:nvSpPr>
              <p:cNvPr id="5308" name="Google Shape;5308;p5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309" name="Google Shape;5309;p5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10" name="Google Shape;5310;p50"/>
          <p:cNvGrpSpPr/>
          <p:nvPr/>
        </p:nvGrpSpPr>
        <p:grpSpPr>
          <a:xfrm>
            <a:off x="2571356" y="2926255"/>
            <a:ext cx="1268144" cy="592394"/>
            <a:chOff x="238125" y="1188750"/>
            <a:chExt cx="7140450" cy="3335550"/>
          </a:xfrm>
        </p:grpSpPr>
        <p:sp>
          <p:nvSpPr>
            <p:cNvPr id="5311" name="Google Shape;5311;p5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5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5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5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5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6" name="Google Shape;5316;p50"/>
          <p:cNvGrpSpPr/>
          <p:nvPr/>
        </p:nvGrpSpPr>
        <p:grpSpPr>
          <a:xfrm>
            <a:off x="6679257" y="2928410"/>
            <a:ext cx="1053944" cy="590147"/>
            <a:chOff x="238125" y="1335475"/>
            <a:chExt cx="5418735" cy="3034175"/>
          </a:xfrm>
        </p:grpSpPr>
        <p:sp>
          <p:nvSpPr>
            <p:cNvPr id="5317" name="Google Shape;5317;p5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5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0" name="Google Shape;5320;p50"/>
          <p:cNvGrpSpPr/>
          <p:nvPr/>
        </p:nvGrpSpPr>
        <p:grpSpPr>
          <a:xfrm>
            <a:off x="4110066" y="3733309"/>
            <a:ext cx="1268207" cy="638939"/>
            <a:chOff x="3967651" y="3645904"/>
            <a:chExt cx="1479304" cy="745292"/>
          </a:xfrm>
        </p:grpSpPr>
        <p:grpSp>
          <p:nvGrpSpPr>
            <p:cNvPr id="5321" name="Google Shape;5321;p50"/>
            <p:cNvGrpSpPr/>
            <p:nvPr/>
          </p:nvGrpSpPr>
          <p:grpSpPr>
            <a:xfrm>
              <a:off x="3967651" y="4009026"/>
              <a:ext cx="1479304" cy="382170"/>
              <a:chOff x="3967651" y="4009026"/>
              <a:chExt cx="1479304" cy="382170"/>
            </a:xfrm>
          </p:grpSpPr>
          <p:grpSp>
            <p:nvGrpSpPr>
              <p:cNvPr id="5322" name="Google Shape;5322;p50"/>
              <p:cNvGrpSpPr/>
              <p:nvPr/>
            </p:nvGrpSpPr>
            <p:grpSpPr>
              <a:xfrm>
                <a:off x="4892216" y="4195630"/>
                <a:ext cx="554739" cy="195566"/>
                <a:chOff x="3604375" y="4892160"/>
                <a:chExt cx="1651500" cy="582215"/>
              </a:xfrm>
            </p:grpSpPr>
            <p:sp>
              <p:nvSpPr>
                <p:cNvPr id="5323" name="Google Shape;5323;p5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5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50"/>
              <p:cNvGrpSpPr/>
              <p:nvPr/>
            </p:nvGrpSpPr>
            <p:grpSpPr>
              <a:xfrm>
                <a:off x="3967651" y="4146303"/>
                <a:ext cx="579402" cy="244893"/>
                <a:chOff x="851875" y="4745310"/>
                <a:chExt cx="1724925" cy="729065"/>
              </a:xfrm>
            </p:grpSpPr>
            <p:sp>
              <p:nvSpPr>
                <p:cNvPr id="5326" name="Google Shape;5326;p5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5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50"/>
              <p:cNvGrpSpPr/>
              <p:nvPr/>
            </p:nvGrpSpPr>
            <p:grpSpPr>
              <a:xfrm>
                <a:off x="4460753" y="4009026"/>
                <a:ext cx="493110" cy="382170"/>
                <a:chOff x="2319875" y="4336625"/>
                <a:chExt cx="1468025" cy="1137750"/>
              </a:xfrm>
            </p:grpSpPr>
            <p:sp>
              <p:nvSpPr>
                <p:cNvPr id="5329" name="Google Shape;5329;p5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5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1" name="Google Shape;5331;p50"/>
            <p:cNvGrpSpPr/>
            <p:nvPr/>
          </p:nvGrpSpPr>
          <p:grpSpPr>
            <a:xfrm>
              <a:off x="4479443" y="3645904"/>
              <a:ext cx="455965" cy="388789"/>
              <a:chOff x="2957425" y="238100"/>
              <a:chExt cx="1910200" cy="1628775"/>
            </a:xfrm>
          </p:grpSpPr>
          <p:sp>
            <p:nvSpPr>
              <p:cNvPr id="5332" name="Google Shape;5332;p5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5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5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5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5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5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5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5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5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5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2" name="Google Shape;5342;p50"/>
          <p:cNvGrpSpPr/>
          <p:nvPr/>
        </p:nvGrpSpPr>
        <p:grpSpPr>
          <a:xfrm>
            <a:off x="2496179" y="3734510"/>
            <a:ext cx="1243128" cy="637739"/>
            <a:chOff x="2496310" y="3693351"/>
            <a:chExt cx="1342906" cy="688926"/>
          </a:xfrm>
        </p:grpSpPr>
        <p:grpSp>
          <p:nvGrpSpPr>
            <p:cNvPr id="5343" name="Google Shape;5343;p50"/>
            <p:cNvGrpSpPr/>
            <p:nvPr/>
          </p:nvGrpSpPr>
          <p:grpSpPr>
            <a:xfrm>
              <a:off x="2496310" y="3693351"/>
              <a:ext cx="1342906" cy="688875"/>
              <a:chOff x="2496310" y="3693351"/>
              <a:chExt cx="1342906" cy="688875"/>
            </a:xfrm>
          </p:grpSpPr>
          <p:sp>
            <p:nvSpPr>
              <p:cNvPr id="5344" name="Google Shape;5344;p5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5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5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5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5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0" name="Google Shape;5350;p50"/>
              <p:cNvCxnSpPr>
                <a:stCxn id="534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351" name="Google Shape;5351;p50"/>
              <p:cNvCxnSpPr>
                <a:stCxn id="534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352" name="Google Shape;5352;p50"/>
              <p:cNvCxnSpPr>
                <a:stCxn id="534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3" name="Google Shape;5353;p50"/>
              <p:cNvCxnSpPr>
                <a:stCxn id="534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4" name="Google Shape;5354;p50"/>
              <p:cNvCxnSpPr>
                <a:stCxn id="534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355" name="Google Shape;5355;p50"/>
            <p:cNvGrpSpPr/>
            <p:nvPr/>
          </p:nvGrpSpPr>
          <p:grpSpPr>
            <a:xfrm>
              <a:off x="2675275" y="3930557"/>
              <a:ext cx="1003306" cy="451719"/>
              <a:chOff x="2675275" y="4174282"/>
              <a:chExt cx="1003306" cy="451719"/>
            </a:xfrm>
          </p:grpSpPr>
          <p:sp>
            <p:nvSpPr>
              <p:cNvPr id="5356" name="Google Shape;5356;p5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5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5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9" name="Google Shape;5359;p50"/>
          <p:cNvGrpSpPr/>
          <p:nvPr/>
        </p:nvGrpSpPr>
        <p:grpSpPr>
          <a:xfrm>
            <a:off x="1669850" y="1171356"/>
            <a:ext cx="574511" cy="874709"/>
            <a:chOff x="1715404" y="1112080"/>
            <a:chExt cx="642270" cy="977984"/>
          </a:xfrm>
        </p:grpSpPr>
        <p:grpSp>
          <p:nvGrpSpPr>
            <p:cNvPr id="5360" name="Google Shape;5360;p50"/>
            <p:cNvGrpSpPr/>
            <p:nvPr/>
          </p:nvGrpSpPr>
          <p:grpSpPr>
            <a:xfrm>
              <a:off x="1715404" y="1112080"/>
              <a:ext cx="642270" cy="977984"/>
              <a:chOff x="1715404" y="1112080"/>
              <a:chExt cx="642270" cy="977984"/>
            </a:xfrm>
          </p:grpSpPr>
          <p:sp>
            <p:nvSpPr>
              <p:cNvPr id="5361" name="Google Shape;5361;p5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5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50"/>
            <p:cNvGrpSpPr/>
            <p:nvPr/>
          </p:nvGrpSpPr>
          <p:grpSpPr>
            <a:xfrm>
              <a:off x="1768927" y="1165603"/>
              <a:ext cx="535225" cy="851367"/>
              <a:chOff x="1768927" y="1165603"/>
              <a:chExt cx="535225" cy="851367"/>
            </a:xfrm>
          </p:grpSpPr>
          <p:sp>
            <p:nvSpPr>
              <p:cNvPr id="5364" name="Google Shape;5364;p5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5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50"/>
            <p:cNvGrpSpPr/>
            <p:nvPr/>
          </p:nvGrpSpPr>
          <p:grpSpPr>
            <a:xfrm>
              <a:off x="1822449" y="1219125"/>
              <a:ext cx="428180" cy="718859"/>
              <a:chOff x="1822449" y="1219125"/>
              <a:chExt cx="428180" cy="718859"/>
            </a:xfrm>
          </p:grpSpPr>
          <p:sp>
            <p:nvSpPr>
              <p:cNvPr id="5367" name="Google Shape;5367;p5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5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50"/>
            <p:cNvGrpSpPr/>
            <p:nvPr/>
          </p:nvGrpSpPr>
          <p:grpSpPr>
            <a:xfrm>
              <a:off x="1875972" y="1272648"/>
              <a:ext cx="321135" cy="586939"/>
              <a:chOff x="1875972" y="1272648"/>
              <a:chExt cx="321135" cy="586939"/>
            </a:xfrm>
          </p:grpSpPr>
          <p:sp>
            <p:nvSpPr>
              <p:cNvPr id="5370" name="Google Shape;5370;p5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5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2" name="Google Shape;5372;p50"/>
          <p:cNvGrpSpPr/>
          <p:nvPr/>
        </p:nvGrpSpPr>
        <p:grpSpPr>
          <a:xfrm>
            <a:off x="7777011" y="3728078"/>
            <a:ext cx="293855" cy="644170"/>
            <a:chOff x="241025" y="3151575"/>
            <a:chExt cx="293855" cy="644170"/>
          </a:xfrm>
        </p:grpSpPr>
        <p:sp>
          <p:nvSpPr>
            <p:cNvPr id="5373" name="Google Shape;5373;p5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5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50"/>
          <p:cNvGrpSpPr/>
          <p:nvPr/>
        </p:nvGrpSpPr>
        <p:grpSpPr>
          <a:xfrm>
            <a:off x="724994" y="2928078"/>
            <a:ext cx="1779649" cy="591620"/>
            <a:chOff x="246070" y="1983375"/>
            <a:chExt cx="1855347" cy="616849"/>
          </a:xfrm>
        </p:grpSpPr>
        <p:sp>
          <p:nvSpPr>
            <p:cNvPr id="5376" name="Google Shape;5376;p5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5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5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5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5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5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5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5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5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50"/>
          <p:cNvGrpSpPr/>
          <p:nvPr/>
        </p:nvGrpSpPr>
        <p:grpSpPr>
          <a:xfrm>
            <a:off x="2335861" y="1171356"/>
            <a:ext cx="711055" cy="745993"/>
            <a:chOff x="2496269" y="1171698"/>
            <a:chExt cx="761953" cy="799392"/>
          </a:xfrm>
        </p:grpSpPr>
        <p:grpSp>
          <p:nvGrpSpPr>
            <p:cNvPr id="5386" name="Google Shape;5386;p50"/>
            <p:cNvGrpSpPr/>
            <p:nvPr/>
          </p:nvGrpSpPr>
          <p:grpSpPr>
            <a:xfrm>
              <a:off x="2496269" y="1171698"/>
              <a:ext cx="761953" cy="723022"/>
              <a:chOff x="2496269" y="1171698"/>
              <a:chExt cx="761953" cy="723022"/>
            </a:xfrm>
          </p:grpSpPr>
          <p:sp>
            <p:nvSpPr>
              <p:cNvPr id="5387" name="Google Shape;5387;p5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5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9" name="Google Shape;5389;p50"/>
              <p:cNvGrpSpPr/>
              <p:nvPr/>
            </p:nvGrpSpPr>
            <p:grpSpPr>
              <a:xfrm>
                <a:off x="2496269" y="1171698"/>
                <a:ext cx="761953" cy="723022"/>
                <a:chOff x="2496269" y="1120652"/>
                <a:chExt cx="761953" cy="723022"/>
              </a:xfrm>
            </p:grpSpPr>
            <p:grpSp>
              <p:nvGrpSpPr>
                <p:cNvPr id="5390" name="Google Shape;5390;p50"/>
                <p:cNvGrpSpPr/>
                <p:nvPr/>
              </p:nvGrpSpPr>
              <p:grpSpPr>
                <a:xfrm>
                  <a:off x="2496269" y="1120652"/>
                  <a:ext cx="761953" cy="723022"/>
                  <a:chOff x="2496269" y="1120652"/>
                  <a:chExt cx="761953" cy="723022"/>
                </a:xfrm>
              </p:grpSpPr>
              <p:grpSp>
                <p:nvGrpSpPr>
                  <p:cNvPr id="5391" name="Google Shape;5391;p50"/>
                  <p:cNvGrpSpPr/>
                  <p:nvPr/>
                </p:nvGrpSpPr>
                <p:grpSpPr>
                  <a:xfrm>
                    <a:off x="2496269" y="1304589"/>
                    <a:ext cx="407089" cy="305057"/>
                    <a:chOff x="2496269" y="1304589"/>
                    <a:chExt cx="407089" cy="305057"/>
                  </a:xfrm>
                </p:grpSpPr>
                <p:sp>
                  <p:nvSpPr>
                    <p:cNvPr id="5392" name="Google Shape;5392;p5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5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50"/>
                  <p:cNvGrpSpPr/>
                  <p:nvPr/>
                </p:nvGrpSpPr>
                <p:grpSpPr>
                  <a:xfrm>
                    <a:off x="2586468" y="1493376"/>
                    <a:ext cx="358850" cy="349656"/>
                    <a:chOff x="2586468" y="1493376"/>
                    <a:chExt cx="358850" cy="349656"/>
                  </a:xfrm>
                </p:grpSpPr>
                <p:sp>
                  <p:nvSpPr>
                    <p:cNvPr id="5395" name="Google Shape;5395;p5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5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7" name="Google Shape;5397;p50"/>
                  <p:cNvGrpSpPr/>
                  <p:nvPr/>
                </p:nvGrpSpPr>
                <p:grpSpPr>
                  <a:xfrm>
                    <a:off x="2807939" y="1494024"/>
                    <a:ext cx="358857" cy="349650"/>
                    <a:chOff x="2807939" y="1494024"/>
                    <a:chExt cx="358857" cy="349650"/>
                  </a:xfrm>
                </p:grpSpPr>
                <p:sp>
                  <p:nvSpPr>
                    <p:cNvPr id="5398" name="Google Shape;5398;p5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5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0" name="Google Shape;5400;p50"/>
                  <p:cNvGrpSpPr/>
                  <p:nvPr/>
                </p:nvGrpSpPr>
                <p:grpSpPr>
                  <a:xfrm>
                    <a:off x="2851133" y="1305635"/>
                    <a:ext cx="407089" cy="305057"/>
                    <a:chOff x="2851133" y="1305635"/>
                    <a:chExt cx="407089" cy="305057"/>
                  </a:xfrm>
                </p:grpSpPr>
                <p:sp>
                  <p:nvSpPr>
                    <p:cNvPr id="5401" name="Google Shape;5401;p5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5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50"/>
                  <p:cNvGrpSpPr/>
                  <p:nvPr/>
                </p:nvGrpSpPr>
                <p:grpSpPr>
                  <a:xfrm>
                    <a:off x="2727495" y="1120652"/>
                    <a:ext cx="300271" cy="396358"/>
                    <a:chOff x="2727495" y="1120652"/>
                    <a:chExt cx="300271" cy="396358"/>
                  </a:xfrm>
                </p:grpSpPr>
                <p:sp>
                  <p:nvSpPr>
                    <p:cNvPr id="5404" name="Google Shape;5404;p5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5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6" name="Google Shape;5406;p50"/>
                <p:cNvGrpSpPr/>
                <p:nvPr/>
              </p:nvGrpSpPr>
              <p:grpSpPr>
                <a:xfrm>
                  <a:off x="2722305" y="1350460"/>
                  <a:ext cx="308357" cy="308344"/>
                  <a:chOff x="2722305" y="1350460"/>
                  <a:chExt cx="308357" cy="308344"/>
                </a:xfrm>
              </p:grpSpPr>
              <p:sp>
                <p:nvSpPr>
                  <p:cNvPr id="5407" name="Google Shape;5407;p5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8" name="Google Shape;5408;p50"/>
                  <p:cNvGrpSpPr/>
                  <p:nvPr/>
                </p:nvGrpSpPr>
                <p:grpSpPr>
                  <a:xfrm>
                    <a:off x="2725064" y="1364529"/>
                    <a:ext cx="297954" cy="280182"/>
                    <a:chOff x="2725064" y="1364529"/>
                    <a:chExt cx="297954" cy="280182"/>
                  </a:xfrm>
                </p:grpSpPr>
                <p:sp>
                  <p:nvSpPr>
                    <p:cNvPr id="5409" name="Google Shape;5409;p5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5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5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5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5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414" name="Google Shape;5414;p5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5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5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5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5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50"/>
          <p:cNvGrpSpPr/>
          <p:nvPr/>
        </p:nvGrpSpPr>
        <p:grpSpPr>
          <a:xfrm>
            <a:off x="3924561" y="2927462"/>
            <a:ext cx="1569144" cy="591015"/>
            <a:chOff x="3820100" y="3023049"/>
            <a:chExt cx="1303926" cy="491162"/>
          </a:xfrm>
        </p:grpSpPr>
        <p:grpSp>
          <p:nvGrpSpPr>
            <p:cNvPr id="5420" name="Google Shape;5420;p50"/>
            <p:cNvGrpSpPr/>
            <p:nvPr/>
          </p:nvGrpSpPr>
          <p:grpSpPr>
            <a:xfrm>
              <a:off x="3820100" y="3023072"/>
              <a:ext cx="1303926" cy="491139"/>
              <a:chOff x="3820100" y="3023072"/>
              <a:chExt cx="1303926" cy="491139"/>
            </a:xfrm>
          </p:grpSpPr>
          <p:sp>
            <p:nvSpPr>
              <p:cNvPr id="5421" name="Google Shape;5421;p5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5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50"/>
            <p:cNvGrpSpPr/>
            <p:nvPr/>
          </p:nvGrpSpPr>
          <p:grpSpPr>
            <a:xfrm>
              <a:off x="4132439" y="3023645"/>
              <a:ext cx="393633" cy="177096"/>
              <a:chOff x="4132439" y="3023645"/>
              <a:chExt cx="393633" cy="177096"/>
            </a:xfrm>
          </p:grpSpPr>
          <p:sp>
            <p:nvSpPr>
              <p:cNvPr id="5424" name="Google Shape;5424;p5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5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50"/>
            <p:cNvGrpSpPr/>
            <p:nvPr/>
          </p:nvGrpSpPr>
          <p:grpSpPr>
            <a:xfrm>
              <a:off x="3921811" y="3023049"/>
              <a:ext cx="1002397" cy="388943"/>
              <a:chOff x="3921811" y="3023049"/>
              <a:chExt cx="1002397" cy="388943"/>
            </a:xfrm>
          </p:grpSpPr>
          <p:sp>
            <p:nvSpPr>
              <p:cNvPr id="5427" name="Google Shape;5427;p5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5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9" name="Google Shape;5429;p50"/>
            <p:cNvGrpSpPr/>
            <p:nvPr/>
          </p:nvGrpSpPr>
          <p:grpSpPr>
            <a:xfrm>
              <a:off x="4023645" y="3023049"/>
              <a:ext cx="683032" cy="286722"/>
              <a:chOff x="4023645" y="3023049"/>
              <a:chExt cx="683032" cy="286722"/>
            </a:xfrm>
          </p:grpSpPr>
          <p:sp>
            <p:nvSpPr>
              <p:cNvPr id="5430" name="Google Shape;5430;p5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5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2" name="Google Shape;5432;p50"/>
          <p:cNvGrpSpPr/>
          <p:nvPr/>
        </p:nvGrpSpPr>
        <p:grpSpPr>
          <a:xfrm>
            <a:off x="1556683" y="2054307"/>
            <a:ext cx="713522" cy="688025"/>
            <a:chOff x="1706078" y="2092648"/>
            <a:chExt cx="660913" cy="637296"/>
          </a:xfrm>
        </p:grpSpPr>
        <p:sp>
          <p:nvSpPr>
            <p:cNvPr id="5433" name="Google Shape;5433;p5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4" name="Google Shape;5434;p50"/>
            <p:cNvGrpSpPr/>
            <p:nvPr/>
          </p:nvGrpSpPr>
          <p:grpSpPr>
            <a:xfrm>
              <a:off x="1706078" y="2092648"/>
              <a:ext cx="660913" cy="575241"/>
              <a:chOff x="1706078" y="2092648"/>
              <a:chExt cx="660913" cy="575241"/>
            </a:xfrm>
          </p:grpSpPr>
          <p:sp>
            <p:nvSpPr>
              <p:cNvPr id="5435" name="Google Shape;5435;p5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5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5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8" name="Google Shape;5438;p50"/>
          <p:cNvGrpSpPr/>
          <p:nvPr/>
        </p:nvGrpSpPr>
        <p:grpSpPr>
          <a:xfrm>
            <a:off x="6318542" y="1171856"/>
            <a:ext cx="1317459" cy="684168"/>
            <a:chOff x="238125" y="999450"/>
            <a:chExt cx="7140700" cy="3708225"/>
          </a:xfrm>
        </p:grpSpPr>
        <p:sp>
          <p:nvSpPr>
            <p:cNvPr id="5439" name="Google Shape;5439;p5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5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5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5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5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5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5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5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5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451"/>
        <p:cNvGrpSpPr/>
        <p:nvPr/>
      </p:nvGrpSpPr>
      <p:grpSpPr>
        <a:xfrm>
          <a:off x="0" y="0"/>
          <a:ext cx="0" cy="0"/>
          <a:chOff x="0" y="0"/>
          <a:chExt cx="0" cy="0"/>
        </a:xfrm>
      </p:grpSpPr>
      <p:grpSp>
        <p:nvGrpSpPr>
          <p:cNvPr id="5452" name="Google Shape;5452;p51"/>
          <p:cNvGrpSpPr/>
          <p:nvPr/>
        </p:nvGrpSpPr>
        <p:grpSpPr>
          <a:xfrm>
            <a:off x="729238" y="1179665"/>
            <a:ext cx="1636117" cy="1526144"/>
            <a:chOff x="729238" y="1179665"/>
            <a:chExt cx="1636117" cy="1526144"/>
          </a:xfrm>
        </p:grpSpPr>
        <p:grpSp>
          <p:nvGrpSpPr>
            <p:cNvPr id="5453" name="Google Shape;5453;p51"/>
            <p:cNvGrpSpPr/>
            <p:nvPr/>
          </p:nvGrpSpPr>
          <p:grpSpPr>
            <a:xfrm>
              <a:off x="729238" y="1179665"/>
              <a:ext cx="80700" cy="1526144"/>
              <a:chOff x="729238" y="1179665"/>
              <a:chExt cx="80700" cy="1526144"/>
            </a:xfrm>
          </p:grpSpPr>
          <p:sp>
            <p:nvSpPr>
              <p:cNvPr id="5454" name="Google Shape;5454;p5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5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5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5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5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5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5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5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5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5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4" name="Google Shape;5464;p51"/>
            <p:cNvGrpSpPr/>
            <p:nvPr/>
          </p:nvGrpSpPr>
          <p:grpSpPr>
            <a:xfrm>
              <a:off x="903098" y="1179665"/>
              <a:ext cx="80700" cy="1526144"/>
              <a:chOff x="903098" y="1179665"/>
              <a:chExt cx="80700" cy="1526144"/>
            </a:xfrm>
          </p:grpSpPr>
          <p:sp>
            <p:nvSpPr>
              <p:cNvPr id="5465" name="Google Shape;5465;p5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5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5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5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5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5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5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5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5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5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5" name="Google Shape;5475;p51"/>
            <p:cNvGrpSpPr/>
            <p:nvPr/>
          </p:nvGrpSpPr>
          <p:grpSpPr>
            <a:xfrm>
              <a:off x="1076958" y="1179665"/>
              <a:ext cx="80700" cy="1526144"/>
              <a:chOff x="1076958" y="1179665"/>
              <a:chExt cx="80700" cy="1526144"/>
            </a:xfrm>
          </p:grpSpPr>
          <p:sp>
            <p:nvSpPr>
              <p:cNvPr id="5476" name="Google Shape;5476;p5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5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5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5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5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5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5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5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5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5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6" name="Google Shape;5486;p51"/>
            <p:cNvGrpSpPr/>
            <p:nvPr/>
          </p:nvGrpSpPr>
          <p:grpSpPr>
            <a:xfrm>
              <a:off x="1247707" y="1179665"/>
              <a:ext cx="80700" cy="1526144"/>
              <a:chOff x="1247707" y="1179665"/>
              <a:chExt cx="80700" cy="1526144"/>
            </a:xfrm>
          </p:grpSpPr>
          <p:sp>
            <p:nvSpPr>
              <p:cNvPr id="5487" name="Google Shape;5487;p5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5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5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5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5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5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5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5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5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5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7" name="Google Shape;5497;p51"/>
            <p:cNvGrpSpPr/>
            <p:nvPr/>
          </p:nvGrpSpPr>
          <p:grpSpPr>
            <a:xfrm>
              <a:off x="1421567" y="1179665"/>
              <a:ext cx="80700" cy="1526144"/>
              <a:chOff x="1421567" y="1179665"/>
              <a:chExt cx="80700" cy="1526144"/>
            </a:xfrm>
          </p:grpSpPr>
          <p:sp>
            <p:nvSpPr>
              <p:cNvPr id="5498" name="Google Shape;5498;p5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5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5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5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5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5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5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5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5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5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51"/>
            <p:cNvGrpSpPr/>
            <p:nvPr/>
          </p:nvGrpSpPr>
          <p:grpSpPr>
            <a:xfrm>
              <a:off x="1592327" y="1179665"/>
              <a:ext cx="80700" cy="1526144"/>
              <a:chOff x="1592327" y="1179665"/>
              <a:chExt cx="80700" cy="1526144"/>
            </a:xfrm>
          </p:grpSpPr>
          <p:sp>
            <p:nvSpPr>
              <p:cNvPr id="5509" name="Google Shape;5509;p5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5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5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5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5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5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5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5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5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5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51"/>
            <p:cNvGrpSpPr/>
            <p:nvPr/>
          </p:nvGrpSpPr>
          <p:grpSpPr>
            <a:xfrm>
              <a:off x="1766187" y="1179665"/>
              <a:ext cx="80700" cy="1526144"/>
              <a:chOff x="1766187" y="1179665"/>
              <a:chExt cx="80700" cy="1526144"/>
            </a:xfrm>
          </p:grpSpPr>
          <p:sp>
            <p:nvSpPr>
              <p:cNvPr id="5520" name="Google Shape;5520;p5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5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5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5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5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5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5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5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5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5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0" name="Google Shape;5530;p51"/>
            <p:cNvGrpSpPr/>
            <p:nvPr/>
          </p:nvGrpSpPr>
          <p:grpSpPr>
            <a:xfrm>
              <a:off x="1936935" y="1179665"/>
              <a:ext cx="80700" cy="1526144"/>
              <a:chOff x="1936935" y="1179665"/>
              <a:chExt cx="80700" cy="1526144"/>
            </a:xfrm>
          </p:grpSpPr>
          <p:sp>
            <p:nvSpPr>
              <p:cNvPr id="5531" name="Google Shape;5531;p5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5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5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5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5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5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5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5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5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5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51"/>
            <p:cNvGrpSpPr/>
            <p:nvPr/>
          </p:nvGrpSpPr>
          <p:grpSpPr>
            <a:xfrm>
              <a:off x="2110795" y="1179665"/>
              <a:ext cx="80700" cy="1526144"/>
              <a:chOff x="2110795" y="1179665"/>
              <a:chExt cx="80700" cy="1526144"/>
            </a:xfrm>
          </p:grpSpPr>
          <p:sp>
            <p:nvSpPr>
              <p:cNvPr id="5542" name="Google Shape;5542;p5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5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5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5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5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5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5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5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5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5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51"/>
            <p:cNvGrpSpPr/>
            <p:nvPr/>
          </p:nvGrpSpPr>
          <p:grpSpPr>
            <a:xfrm>
              <a:off x="2284655" y="1179665"/>
              <a:ext cx="80700" cy="1526144"/>
              <a:chOff x="2284655" y="1179665"/>
              <a:chExt cx="80700" cy="1526144"/>
            </a:xfrm>
          </p:grpSpPr>
          <p:sp>
            <p:nvSpPr>
              <p:cNvPr id="5553" name="Google Shape;5553;p5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5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5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5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5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5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5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5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5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5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3" name="Google Shape;5563;p51"/>
          <p:cNvGrpSpPr/>
          <p:nvPr/>
        </p:nvGrpSpPr>
        <p:grpSpPr>
          <a:xfrm>
            <a:off x="2623904" y="1198803"/>
            <a:ext cx="1364248" cy="1102133"/>
            <a:chOff x="2623904" y="1198803"/>
            <a:chExt cx="1364248" cy="1102133"/>
          </a:xfrm>
        </p:grpSpPr>
        <p:grpSp>
          <p:nvGrpSpPr>
            <p:cNvPr id="5564" name="Google Shape;5564;p51"/>
            <p:cNvGrpSpPr/>
            <p:nvPr/>
          </p:nvGrpSpPr>
          <p:grpSpPr>
            <a:xfrm>
              <a:off x="2623907" y="1198803"/>
              <a:ext cx="1364245" cy="273000"/>
              <a:chOff x="2623907" y="1198803"/>
              <a:chExt cx="1364245" cy="273000"/>
            </a:xfrm>
          </p:grpSpPr>
          <p:sp>
            <p:nvSpPr>
              <p:cNvPr id="5565" name="Google Shape;5565;p5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5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5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5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5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51"/>
            <p:cNvGrpSpPr/>
            <p:nvPr/>
          </p:nvGrpSpPr>
          <p:grpSpPr>
            <a:xfrm>
              <a:off x="2623904" y="1476964"/>
              <a:ext cx="1364245" cy="273000"/>
              <a:chOff x="2623904" y="1476964"/>
              <a:chExt cx="1364245" cy="273000"/>
            </a:xfrm>
          </p:grpSpPr>
          <p:sp>
            <p:nvSpPr>
              <p:cNvPr id="5571" name="Google Shape;5571;p5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5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5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5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5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51"/>
            <p:cNvGrpSpPr/>
            <p:nvPr/>
          </p:nvGrpSpPr>
          <p:grpSpPr>
            <a:xfrm>
              <a:off x="2623907" y="1749775"/>
              <a:ext cx="1364245" cy="273000"/>
              <a:chOff x="2623907" y="1749775"/>
              <a:chExt cx="1364245" cy="273000"/>
            </a:xfrm>
          </p:grpSpPr>
          <p:sp>
            <p:nvSpPr>
              <p:cNvPr id="5577" name="Google Shape;5577;p5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5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5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5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5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51"/>
            <p:cNvGrpSpPr/>
            <p:nvPr/>
          </p:nvGrpSpPr>
          <p:grpSpPr>
            <a:xfrm>
              <a:off x="2623904" y="2027936"/>
              <a:ext cx="1364245" cy="273000"/>
              <a:chOff x="2623904" y="2027936"/>
              <a:chExt cx="1364245" cy="273000"/>
            </a:xfrm>
          </p:grpSpPr>
          <p:sp>
            <p:nvSpPr>
              <p:cNvPr id="5583" name="Google Shape;5583;p5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5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5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5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5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88" name="Google Shape;5588;p51"/>
          <p:cNvGrpSpPr/>
          <p:nvPr/>
        </p:nvGrpSpPr>
        <p:grpSpPr>
          <a:xfrm>
            <a:off x="2613365" y="2657876"/>
            <a:ext cx="1387541" cy="159124"/>
            <a:chOff x="3200660" y="2180272"/>
            <a:chExt cx="2563824" cy="378237"/>
          </a:xfrm>
        </p:grpSpPr>
        <p:sp>
          <p:nvSpPr>
            <p:cNvPr id="5589" name="Google Shape;5589;p5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5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5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5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5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5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5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5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5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5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5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5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5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5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5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5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5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5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7" name="Google Shape;5607;p51"/>
          <p:cNvGrpSpPr/>
          <p:nvPr/>
        </p:nvGrpSpPr>
        <p:grpSpPr>
          <a:xfrm>
            <a:off x="2609890" y="2935640"/>
            <a:ext cx="1390502" cy="159625"/>
            <a:chOff x="3530150" y="2790075"/>
            <a:chExt cx="1962600" cy="225300"/>
          </a:xfrm>
        </p:grpSpPr>
        <p:sp>
          <p:nvSpPr>
            <p:cNvPr id="5608" name="Google Shape;5608;p5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5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51"/>
          <p:cNvGrpSpPr/>
          <p:nvPr/>
        </p:nvGrpSpPr>
        <p:grpSpPr>
          <a:xfrm>
            <a:off x="2609948" y="3213905"/>
            <a:ext cx="1411629" cy="154175"/>
            <a:chOff x="3558802" y="4011244"/>
            <a:chExt cx="1866000" cy="111600"/>
          </a:xfrm>
        </p:grpSpPr>
        <p:sp>
          <p:nvSpPr>
            <p:cNvPr id="5611" name="Google Shape;5611;p5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5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3" name="Google Shape;5613;p51"/>
          <p:cNvGrpSpPr/>
          <p:nvPr/>
        </p:nvGrpSpPr>
        <p:grpSpPr>
          <a:xfrm>
            <a:off x="2610235" y="2419475"/>
            <a:ext cx="1383503" cy="119761"/>
            <a:chOff x="3465975" y="2270258"/>
            <a:chExt cx="1986364" cy="171947"/>
          </a:xfrm>
        </p:grpSpPr>
        <p:sp>
          <p:nvSpPr>
            <p:cNvPr id="5614" name="Google Shape;5614;p5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5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5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5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5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5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5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5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2" name="Google Shape;5622;p51"/>
          <p:cNvGrpSpPr/>
          <p:nvPr/>
        </p:nvGrpSpPr>
        <p:grpSpPr>
          <a:xfrm>
            <a:off x="2621243" y="3783248"/>
            <a:ext cx="1369531" cy="195460"/>
            <a:chOff x="723300" y="4253549"/>
            <a:chExt cx="2276482" cy="324900"/>
          </a:xfrm>
        </p:grpSpPr>
        <p:sp>
          <p:nvSpPr>
            <p:cNvPr id="5623" name="Google Shape;5623;p5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5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8" name="Google Shape;5628;p51"/>
          <p:cNvGrpSpPr/>
          <p:nvPr/>
        </p:nvGrpSpPr>
        <p:grpSpPr>
          <a:xfrm>
            <a:off x="2610803" y="3484489"/>
            <a:ext cx="1389066" cy="180119"/>
            <a:chOff x="705948" y="3788465"/>
            <a:chExt cx="2308953" cy="299400"/>
          </a:xfrm>
        </p:grpSpPr>
        <p:sp>
          <p:nvSpPr>
            <p:cNvPr id="5629" name="Google Shape;5629;p5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5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5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5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5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51"/>
          <p:cNvGrpSpPr/>
          <p:nvPr/>
        </p:nvGrpSpPr>
        <p:grpSpPr>
          <a:xfrm>
            <a:off x="4207794" y="2088443"/>
            <a:ext cx="1433821" cy="191501"/>
            <a:chOff x="4273350" y="2088443"/>
            <a:chExt cx="1433821" cy="191501"/>
          </a:xfrm>
        </p:grpSpPr>
        <p:grpSp>
          <p:nvGrpSpPr>
            <p:cNvPr id="5635" name="Google Shape;5635;p51"/>
            <p:cNvGrpSpPr/>
            <p:nvPr/>
          </p:nvGrpSpPr>
          <p:grpSpPr>
            <a:xfrm>
              <a:off x="4273350" y="2088443"/>
              <a:ext cx="1433821" cy="0"/>
              <a:chOff x="5224975" y="2962250"/>
              <a:chExt cx="1544400" cy="0"/>
            </a:xfrm>
          </p:grpSpPr>
          <p:cxnSp>
            <p:nvCxnSpPr>
              <p:cNvPr id="5636" name="Google Shape;5636;p5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37" name="Google Shape;5637;p5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638" name="Google Shape;5638;p51"/>
            <p:cNvGrpSpPr/>
            <p:nvPr/>
          </p:nvGrpSpPr>
          <p:grpSpPr>
            <a:xfrm>
              <a:off x="4273350" y="2279944"/>
              <a:ext cx="1433821" cy="0"/>
              <a:chOff x="5224975" y="2962250"/>
              <a:chExt cx="1544400" cy="0"/>
            </a:xfrm>
          </p:grpSpPr>
          <p:cxnSp>
            <p:nvCxnSpPr>
              <p:cNvPr id="5639" name="Google Shape;5639;p5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40" name="Google Shape;5640;p5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641" name="Google Shape;5641;p51"/>
          <p:cNvGrpSpPr/>
          <p:nvPr/>
        </p:nvGrpSpPr>
        <p:grpSpPr>
          <a:xfrm>
            <a:off x="2658741" y="4097347"/>
            <a:ext cx="1304609" cy="294074"/>
            <a:chOff x="2658741" y="4097347"/>
            <a:chExt cx="1304609" cy="294074"/>
          </a:xfrm>
        </p:grpSpPr>
        <p:grpSp>
          <p:nvGrpSpPr>
            <p:cNvPr id="5642" name="Google Shape;5642;p51"/>
            <p:cNvGrpSpPr/>
            <p:nvPr/>
          </p:nvGrpSpPr>
          <p:grpSpPr>
            <a:xfrm>
              <a:off x="2658741" y="4097347"/>
              <a:ext cx="118572" cy="294074"/>
              <a:chOff x="3343310" y="4475555"/>
              <a:chExt cx="127717" cy="316753"/>
            </a:xfrm>
          </p:grpSpPr>
          <p:sp>
            <p:nvSpPr>
              <p:cNvPr id="5643" name="Google Shape;5643;p5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5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51"/>
            <p:cNvGrpSpPr/>
            <p:nvPr/>
          </p:nvGrpSpPr>
          <p:grpSpPr>
            <a:xfrm>
              <a:off x="3815519" y="4098388"/>
              <a:ext cx="147831" cy="291991"/>
              <a:chOff x="3527539" y="4476677"/>
              <a:chExt cx="159232" cy="314510"/>
            </a:xfrm>
          </p:grpSpPr>
          <p:sp>
            <p:nvSpPr>
              <p:cNvPr id="5646" name="Google Shape;5646;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51"/>
            <p:cNvGrpSpPr/>
            <p:nvPr/>
          </p:nvGrpSpPr>
          <p:grpSpPr>
            <a:xfrm>
              <a:off x="3511696" y="4098388"/>
              <a:ext cx="147831" cy="291991"/>
              <a:chOff x="3527539" y="4476677"/>
              <a:chExt cx="159232" cy="314510"/>
            </a:xfrm>
          </p:grpSpPr>
          <p:sp>
            <p:nvSpPr>
              <p:cNvPr id="5649" name="Google Shape;5649;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51"/>
            <p:cNvGrpSpPr/>
            <p:nvPr/>
          </p:nvGrpSpPr>
          <p:grpSpPr>
            <a:xfrm>
              <a:off x="3207874" y="4098388"/>
              <a:ext cx="147831" cy="291991"/>
              <a:chOff x="3527539" y="4476677"/>
              <a:chExt cx="159232" cy="314510"/>
            </a:xfrm>
          </p:grpSpPr>
          <p:sp>
            <p:nvSpPr>
              <p:cNvPr id="5652" name="Google Shape;5652;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51"/>
            <p:cNvGrpSpPr/>
            <p:nvPr/>
          </p:nvGrpSpPr>
          <p:grpSpPr>
            <a:xfrm>
              <a:off x="2933305" y="4097347"/>
              <a:ext cx="118572" cy="294074"/>
              <a:chOff x="3343310" y="4475555"/>
              <a:chExt cx="127717" cy="316753"/>
            </a:xfrm>
          </p:grpSpPr>
          <p:sp>
            <p:nvSpPr>
              <p:cNvPr id="5655" name="Google Shape;5655;p5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5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7" name="Google Shape;5657;p51"/>
          <p:cNvGrpSpPr/>
          <p:nvPr/>
        </p:nvGrpSpPr>
        <p:grpSpPr>
          <a:xfrm>
            <a:off x="4209349" y="1176041"/>
            <a:ext cx="1430711" cy="751237"/>
            <a:chOff x="5159450" y="1919950"/>
            <a:chExt cx="1541050" cy="862500"/>
          </a:xfrm>
        </p:grpSpPr>
        <p:sp>
          <p:nvSpPr>
            <p:cNvPr id="5658" name="Google Shape;5658;p5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659" name="Google Shape;5659;p51"/>
            <p:cNvGrpSpPr/>
            <p:nvPr/>
          </p:nvGrpSpPr>
          <p:grpSpPr>
            <a:xfrm>
              <a:off x="5159450" y="1919950"/>
              <a:ext cx="1541050" cy="862500"/>
              <a:chOff x="5159450" y="1919950"/>
              <a:chExt cx="1541050" cy="862500"/>
            </a:xfrm>
          </p:grpSpPr>
          <p:cxnSp>
            <p:nvCxnSpPr>
              <p:cNvPr id="5660" name="Google Shape;5660;p5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661" name="Google Shape;5661;p5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662" name="Google Shape;5662;p51"/>
          <p:cNvGrpSpPr/>
          <p:nvPr/>
        </p:nvGrpSpPr>
        <p:grpSpPr>
          <a:xfrm>
            <a:off x="4257486" y="2439811"/>
            <a:ext cx="1334436" cy="967914"/>
            <a:chOff x="4294923" y="2439811"/>
            <a:chExt cx="1334436" cy="967914"/>
          </a:xfrm>
        </p:grpSpPr>
        <p:grpSp>
          <p:nvGrpSpPr>
            <p:cNvPr id="5663" name="Google Shape;5663;p51"/>
            <p:cNvGrpSpPr/>
            <p:nvPr/>
          </p:nvGrpSpPr>
          <p:grpSpPr>
            <a:xfrm>
              <a:off x="4960455" y="2469658"/>
              <a:ext cx="668904" cy="885524"/>
              <a:chOff x="4960455" y="2469658"/>
              <a:chExt cx="668904" cy="885524"/>
            </a:xfrm>
          </p:grpSpPr>
          <p:sp>
            <p:nvSpPr>
              <p:cNvPr id="5664" name="Google Shape;5664;p5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5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5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5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5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5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51"/>
            <p:cNvGrpSpPr/>
            <p:nvPr/>
          </p:nvGrpSpPr>
          <p:grpSpPr>
            <a:xfrm>
              <a:off x="4294923" y="2469658"/>
              <a:ext cx="668951" cy="885524"/>
              <a:chOff x="4294923" y="2469658"/>
              <a:chExt cx="668951" cy="885524"/>
            </a:xfrm>
          </p:grpSpPr>
          <p:sp>
            <p:nvSpPr>
              <p:cNvPr id="5671" name="Google Shape;5671;p5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5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5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7" name="Google Shape;5677;p5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51"/>
          <p:cNvGrpSpPr/>
          <p:nvPr/>
        </p:nvGrpSpPr>
        <p:grpSpPr>
          <a:xfrm>
            <a:off x="4243690" y="3494256"/>
            <a:ext cx="1430949" cy="897289"/>
            <a:chOff x="4351371" y="3547942"/>
            <a:chExt cx="1345130" cy="843475"/>
          </a:xfrm>
        </p:grpSpPr>
        <p:grpSp>
          <p:nvGrpSpPr>
            <p:cNvPr id="5679" name="Google Shape;5679;p51"/>
            <p:cNvGrpSpPr/>
            <p:nvPr/>
          </p:nvGrpSpPr>
          <p:grpSpPr>
            <a:xfrm>
              <a:off x="4351371" y="4209917"/>
              <a:ext cx="1345130" cy="181500"/>
              <a:chOff x="4351371" y="4209917"/>
              <a:chExt cx="1345130" cy="181500"/>
            </a:xfrm>
          </p:grpSpPr>
          <p:sp>
            <p:nvSpPr>
              <p:cNvPr id="5680" name="Google Shape;5680;p5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1" name="Google Shape;5681;p5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682" name="Google Shape;5682;p51"/>
            <p:cNvGrpSpPr/>
            <p:nvPr/>
          </p:nvGrpSpPr>
          <p:grpSpPr>
            <a:xfrm>
              <a:off x="4403010" y="3985221"/>
              <a:ext cx="1109518" cy="181500"/>
              <a:chOff x="4403010" y="3985221"/>
              <a:chExt cx="1109518" cy="181500"/>
            </a:xfrm>
          </p:grpSpPr>
          <p:sp>
            <p:nvSpPr>
              <p:cNvPr id="5683" name="Google Shape;5683;p5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4" name="Google Shape;5684;p5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685" name="Google Shape;5685;p51"/>
            <p:cNvGrpSpPr/>
            <p:nvPr/>
          </p:nvGrpSpPr>
          <p:grpSpPr>
            <a:xfrm>
              <a:off x="4618704" y="3766582"/>
              <a:ext cx="807858" cy="181500"/>
              <a:chOff x="4618704" y="3766582"/>
              <a:chExt cx="807858" cy="181500"/>
            </a:xfrm>
          </p:grpSpPr>
          <p:sp>
            <p:nvSpPr>
              <p:cNvPr id="5686" name="Google Shape;5686;p5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7" name="Google Shape;5687;p5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688" name="Google Shape;5688;p51"/>
            <p:cNvGrpSpPr/>
            <p:nvPr/>
          </p:nvGrpSpPr>
          <p:grpSpPr>
            <a:xfrm>
              <a:off x="4735238" y="3547942"/>
              <a:ext cx="462839" cy="181500"/>
              <a:chOff x="4735238" y="3547942"/>
              <a:chExt cx="462839" cy="181500"/>
            </a:xfrm>
          </p:grpSpPr>
          <p:sp>
            <p:nvSpPr>
              <p:cNvPr id="5689" name="Google Shape;5689;p5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0" name="Google Shape;5690;p5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691" name="Google Shape;5691;p51"/>
          <p:cNvGrpSpPr/>
          <p:nvPr/>
        </p:nvGrpSpPr>
        <p:grpSpPr>
          <a:xfrm>
            <a:off x="7420047" y="2429580"/>
            <a:ext cx="1020955" cy="928853"/>
            <a:chOff x="926675" y="238125"/>
            <a:chExt cx="5755100" cy="5232975"/>
          </a:xfrm>
        </p:grpSpPr>
        <p:sp>
          <p:nvSpPr>
            <p:cNvPr id="5692" name="Google Shape;5692;p5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5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5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5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51"/>
          <p:cNvGrpSpPr/>
          <p:nvPr/>
        </p:nvGrpSpPr>
        <p:grpSpPr>
          <a:xfrm>
            <a:off x="727421" y="2828315"/>
            <a:ext cx="1695374" cy="1560837"/>
            <a:chOff x="727421" y="2828315"/>
            <a:chExt cx="1695374" cy="1560837"/>
          </a:xfrm>
        </p:grpSpPr>
        <p:grpSp>
          <p:nvGrpSpPr>
            <p:cNvPr id="5697" name="Google Shape;5697;p51"/>
            <p:cNvGrpSpPr/>
            <p:nvPr/>
          </p:nvGrpSpPr>
          <p:grpSpPr>
            <a:xfrm>
              <a:off x="727421" y="2828315"/>
              <a:ext cx="1695374" cy="1560837"/>
              <a:chOff x="734799" y="2782450"/>
              <a:chExt cx="1571100" cy="1577400"/>
            </a:xfrm>
          </p:grpSpPr>
          <p:cxnSp>
            <p:nvCxnSpPr>
              <p:cNvPr id="5698" name="Google Shape;5698;p5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699" name="Google Shape;5699;p5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700" name="Google Shape;5700;p51"/>
            <p:cNvGrpSpPr/>
            <p:nvPr/>
          </p:nvGrpSpPr>
          <p:grpSpPr>
            <a:xfrm>
              <a:off x="819108" y="2882501"/>
              <a:ext cx="1556791" cy="1426186"/>
              <a:chOff x="819108" y="2882501"/>
              <a:chExt cx="1556791" cy="1426186"/>
            </a:xfrm>
          </p:grpSpPr>
          <p:grpSp>
            <p:nvGrpSpPr>
              <p:cNvPr id="5701" name="Google Shape;5701;p51"/>
              <p:cNvGrpSpPr/>
              <p:nvPr/>
            </p:nvGrpSpPr>
            <p:grpSpPr>
              <a:xfrm>
                <a:off x="819108" y="2882501"/>
                <a:ext cx="103104" cy="1426186"/>
                <a:chOff x="4674013" y="3100904"/>
                <a:chExt cx="122758" cy="1698043"/>
              </a:xfrm>
            </p:grpSpPr>
            <p:sp>
              <p:nvSpPr>
                <p:cNvPr id="5702" name="Google Shape;5702;p5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5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5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5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5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5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5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51"/>
              <p:cNvGrpSpPr/>
              <p:nvPr/>
            </p:nvGrpSpPr>
            <p:grpSpPr>
              <a:xfrm>
                <a:off x="1062475" y="2882501"/>
                <a:ext cx="103104" cy="1426186"/>
                <a:chOff x="4940438" y="3100904"/>
                <a:chExt cx="122758" cy="1698043"/>
              </a:xfrm>
            </p:grpSpPr>
            <p:sp>
              <p:nvSpPr>
                <p:cNvPr id="5710" name="Google Shape;5710;p5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5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5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5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5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5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5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51"/>
              <p:cNvGrpSpPr/>
              <p:nvPr/>
            </p:nvGrpSpPr>
            <p:grpSpPr>
              <a:xfrm>
                <a:off x="1299324" y="2882501"/>
                <a:ext cx="103104" cy="1426186"/>
                <a:chOff x="5206863" y="3100904"/>
                <a:chExt cx="122758" cy="1698043"/>
              </a:xfrm>
            </p:grpSpPr>
            <p:sp>
              <p:nvSpPr>
                <p:cNvPr id="5718" name="Google Shape;5718;p5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5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5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5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5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5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5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51"/>
              <p:cNvGrpSpPr/>
              <p:nvPr/>
            </p:nvGrpSpPr>
            <p:grpSpPr>
              <a:xfrm>
                <a:off x="1786057" y="2882501"/>
                <a:ext cx="103104" cy="1426186"/>
                <a:chOff x="6006138" y="3143629"/>
                <a:chExt cx="122758" cy="1698043"/>
              </a:xfrm>
            </p:grpSpPr>
            <p:sp>
              <p:nvSpPr>
                <p:cNvPr id="5726" name="Google Shape;5726;p5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5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5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5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5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5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5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51"/>
              <p:cNvGrpSpPr/>
              <p:nvPr/>
            </p:nvGrpSpPr>
            <p:grpSpPr>
              <a:xfrm>
                <a:off x="2029422" y="2882501"/>
                <a:ext cx="103104" cy="1426186"/>
                <a:chOff x="6805413" y="3100904"/>
                <a:chExt cx="122758" cy="1698043"/>
              </a:xfrm>
            </p:grpSpPr>
            <p:sp>
              <p:nvSpPr>
                <p:cNvPr id="5734" name="Google Shape;5734;p5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5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5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5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5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5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5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51"/>
              <p:cNvGrpSpPr/>
              <p:nvPr/>
            </p:nvGrpSpPr>
            <p:grpSpPr>
              <a:xfrm>
                <a:off x="2272795" y="2882501"/>
                <a:ext cx="103104" cy="1426186"/>
                <a:chOff x="5206863" y="3100904"/>
                <a:chExt cx="122758" cy="1698043"/>
              </a:xfrm>
            </p:grpSpPr>
            <p:sp>
              <p:nvSpPr>
                <p:cNvPr id="5742" name="Google Shape;5742;p5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5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5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5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5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5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5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51"/>
              <p:cNvGrpSpPr/>
              <p:nvPr/>
            </p:nvGrpSpPr>
            <p:grpSpPr>
              <a:xfrm>
                <a:off x="1542694" y="2882501"/>
                <a:ext cx="103104" cy="1426186"/>
                <a:chOff x="6006138" y="3143629"/>
                <a:chExt cx="122758" cy="1698043"/>
              </a:xfrm>
            </p:grpSpPr>
            <p:sp>
              <p:nvSpPr>
                <p:cNvPr id="5750" name="Google Shape;5750;p5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5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5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5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5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5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5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57" name="Google Shape;5757;p51"/>
          <p:cNvGrpSpPr/>
          <p:nvPr/>
        </p:nvGrpSpPr>
        <p:grpSpPr>
          <a:xfrm>
            <a:off x="5683472" y="3518037"/>
            <a:ext cx="2749952" cy="870677"/>
            <a:chOff x="238125" y="1725700"/>
            <a:chExt cx="7139025" cy="2260325"/>
          </a:xfrm>
        </p:grpSpPr>
        <p:sp>
          <p:nvSpPr>
            <p:cNvPr id="5758" name="Google Shape;5758;p5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5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5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5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5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5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5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5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5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5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8" name="Google Shape;5768;p51"/>
          <p:cNvGrpSpPr/>
          <p:nvPr/>
        </p:nvGrpSpPr>
        <p:grpSpPr>
          <a:xfrm>
            <a:off x="5953636" y="2459783"/>
            <a:ext cx="1105452" cy="916747"/>
            <a:chOff x="5249100" y="1210600"/>
            <a:chExt cx="3502700" cy="2904775"/>
          </a:xfrm>
        </p:grpSpPr>
        <p:sp>
          <p:nvSpPr>
            <p:cNvPr id="5769" name="Google Shape;5769;p5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5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5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3" name="Google Shape;5773;p5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774" name="Google Shape;5774;p5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775" name="Google Shape;5775;p5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776" name="Google Shape;5776;p5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777" name="Google Shape;5777;p5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51"/>
          <p:cNvGrpSpPr/>
          <p:nvPr/>
        </p:nvGrpSpPr>
        <p:grpSpPr>
          <a:xfrm>
            <a:off x="7136183" y="1179201"/>
            <a:ext cx="1304650" cy="1124856"/>
            <a:chOff x="7287122" y="1165658"/>
            <a:chExt cx="1219413" cy="1051365"/>
          </a:xfrm>
        </p:grpSpPr>
        <p:grpSp>
          <p:nvGrpSpPr>
            <p:cNvPr id="5779" name="Google Shape;5779;p51"/>
            <p:cNvGrpSpPr/>
            <p:nvPr/>
          </p:nvGrpSpPr>
          <p:grpSpPr>
            <a:xfrm>
              <a:off x="7287122" y="1969723"/>
              <a:ext cx="1219413" cy="247300"/>
              <a:chOff x="7287122" y="1969723"/>
              <a:chExt cx="1219413" cy="247300"/>
            </a:xfrm>
          </p:grpSpPr>
          <p:sp>
            <p:nvSpPr>
              <p:cNvPr id="5780" name="Google Shape;5780;p5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1" name="Google Shape;5781;p51"/>
              <p:cNvGrpSpPr/>
              <p:nvPr/>
            </p:nvGrpSpPr>
            <p:grpSpPr>
              <a:xfrm>
                <a:off x="7287122" y="2063892"/>
                <a:ext cx="1151753" cy="73428"/>
                <a:chOff x="7287122" y="2063892"/>
                <a:chExt cx="1151753" cy="73428"/>
              </a:xfrm>
            </p:grpSpPr>
            <p:sp>
              <p:nvSpPr>
                <p:cNvPr id="5782" name="Google Shape;5782;p5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3" name="Google Shape;5783;p5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784" name="Google Shape;5784;p51"/>
            <p:cNvGrpSpPr/>
            <p:nvPr/>
          </p:nvGrpSpPr>
          <p:grpSpPr>
            <a:xfrm>
              <a:off x="7287122" y="1712201"/>
              <a:ext cx="1219403" cy="246767"/>
              <a:chOff x="7287122" y="1712201"/>
              <a:chExt cx="1219403" cy="246767"/>
            </a:xfrm>
          </p:grpSpPr>
          <p:sp>
            <p:nvSpPr>
              <p:cNvPr id="5785" name="Google Shape;5785;p5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6" name="Google Shape;5786;p51"/>
              <p:cNvGrpSpPr/>
              <p:nvPr/>
            </p:nvGrpSpPr>
            <p:grpSpPr>
              <a:xfrm>
                <a:off x="7287122" y="1842861"/>
                <a:ext cx="1005303" cy="73419"/>
                <a:chOff x="7287122" y="1842861"/>
                <a:chExt cx="1005303" cy="73419"/>
              </a:xfrm>
            </p:grpSpPr>
            <p:sp>
              <p:nvSpPr>
                <p:cNvPr id="5787" name="Google Shape;5787;p5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8" name="Google Shape;5788;p5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789" name="Google Shape;5789;p51"/>
            <p:cNvGrpSpPr/>
            <p:nvPr/>
          </p:nvGrpSpPr>
          <p:grpSpPr>
            <a:xfrm>
              <a:off x="7287122" y="1447520"/>
              <a:ext cx="1219403" cy="286667"/>
              <a:chOff x="7287122" y="1447520"/>
              <a:chExt cx="1219403" cy="286667"/>
            </a:xfrm>
          </p:grpSpPr>
          <p:sp>
            <p:nvSpPr>
              <p:cNvPr id="5790" name="Google Shape;5790;p5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1" name="Google Shape;5791;p51"/>
              <p:cNvGrpSpPr/>
              <p:nvPr/>
            </p:nvGrpSpPr>
            <p:grpSpPr>
              <a:xfrm>
                <a:off x="7287122" y="1581977"/>
                <a:ext cx="852803" cy="73428"/>
                <a:chOff x="7287122" y="1581977"/>
                <a:chExt cx="852803" cy="73428"/>
              </a:xfrm>
            </p:grpSpPr>
            <p:sp>
              <p:nvSpPr>
                <p:cNvPr id="5792" name="Google Shape;5792;p5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3" name="Google Shape;5793;p5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794" name="Google Shape;5794;p51"/>
            <p:cNvGrpSpPr/>
            <p:nvPr/>
          </p:nvGrpSpPr>
          <p:grpSpPr>
            <a:xfrm>
              <a:off x="7287122" y="1165658"/>
              <a:ext cx="1219403" cy="344253"/>
              <a:chOff x="7287122" y="1165658"/>
              <a:chExt cx="1219403" cy="344253"/>
            </a:xfrm>
          </p:grpSpPr>
          <p:sp>
            <p:nvSpPr>
              <p:cNvPr id="5795" name="Google Shape;5795;p5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6" name="Google Shape;5796;p51"/>
              <p:cNvGrpSpPr/>
              <p:nvPr/>
            </p:nvGrpSpPr>
            <p:grpSpPr>
              <a:xfrm>
                <a:off x="7287122" y="1341025"/>
                <a:ext cx="695703" cy="73419"/>
                <a:chOff x="7287122" y="1341025"/>
                <a:chExt cx="695703" cy="73419"/>
              </a:xfrm>
            </p:grpSpPr>
            <p:sp>
              <p:nvSpPr>
                <p:cNvPr id="5797" name="Google Shape;5797;p5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8" name="Google Shape;5798;p5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799" name="Google Shape;5799;p51"/>
          <p:cNvGrpSpPr/>
          <p:nvPr/>
        </p:nvGrpSpPr>
        <p:grpSpPr>
          <a:xfrm>
            <a:off x="5802676" y="1185224"/>
            <a:ext cx="1397729" cy="1098540"/>
            <a:chOff x="5900602" y="1193063"/>
            <a:chExt cx="1299851" cy="1021707"/>
          </a:xfrm>
        </p:grpSpPr>
        <p:grpSp>
          <p:nvGrpSpPr>
            <p:cNvPr id="5800" name="Google Shape;5800;p51"/>
            <p:cNvGrpSpPr/>
            <p:nvPr/>
          </p:nvGrpSpPr>
          <p:grpSpPr>
            <a:xfrm>
              <a:off x="6520337" y="1193063"/>
              <a:ext cx="341815" cy="799959"/>
              <a:chOff x="6520337" y="1193063"/>
              <a:chExt cx="341815" cy="799959"/>
            </a:xfrm>
          </p:grpSpPr>
          <p:grpSp>
            <p:nvGrpSpPr>
              <p:cNvPr id="5801" name="Google Shape;5801;p51"/>
              <p:cNvGrpSpPr/>
              <p:nvPr/>
            </p:nvGrpSpPr>
            <p:grpSpPr>
              <a:xfrm>
                <a:off x="6520337" y="1589527"/>
                <a:ext cx="213950" cy="403494"/>
                <a:chOff x="6520337" y="1589527"/>
                <a:chExt cx="213950" cy="403494"/>
              </a:xfrm>
            </p:grpSpPr>
            <p:sp>
              <p:nvSpPr>
                <p:cNvPr id="5802" name="Google Shape;5802;p5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5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51"/>
              <p:cNvGrpSpPr/>
              <p:nvPr/>
            </p:nvGrpSpPr>
            <p:grpSpPr>
              <a:xfrm>
                <a:off x="6577204" y="1193063"/>
                <a:ext cx="284947" cy="464512"/>
                <a:chOff x="6577204" y="1193063"/>
                <a:chExt cx="284947" cy="464512"/>
              </a:xfrm>
            </p:grpSpPr>
            <p:sp>
              <p:nvSpPr>
                <p:cNvPr id="5805" name="Google Shape;5805;p5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6" name="Google Shape;5806;p5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807" name="Google Shape;5807;p51"/>
            <p:cNvGrpSpPr/>
            <p:nvPr/>
          </p:nvGrpSpPr>
          <p:grpSpPr>
            <a:xfrm>
              <a:off x="6238903" y="1193063"/>
              <a:ext cx="300475" cy="900152"/>
              <a:chOff x="6238903" y="1193063"/>
              <a:chExt cx="300475" cy="900152"/>
            </a:xfrm>
          </p:grpSpPr>
          <p:grpSp>
            <p:nvGrpSpPr>
              <p:cNvPr id="5808" name="Google Shape;5808;p51"/>
              <p:cNvGrpSpPr/>
              <p:nvPr/>
            </p:nvGrpSpPr>
            <p:grpSpPr>
              <a:xfrm>
                <a:off x="6290865" y="1489315"/>
                <a:ext cx="248514" cy="603900"/>
                <a:chOff x="6290865" y="1489315"/>
                <a:chExt cx="248514" cy="603900"/>
              </a:xfrm>
            </p:grpSpPr>
            <p:sp>
              <p:nvSpPr>
                <p:cNvPr id="5809" name="Google Shape;5809;p5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5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51"/>
              <p:cNvGrpSpPr/>
              <p:nvPr/>
            </p:nvGrpSpPr>
            <p:grpSpPr>
              <a:xfrm>
                <a:off x="6238903" y="1193063"/>
                <a:ext cx="284947" cy="333087"/>
                <a:chOff x="6238903" y="1193063"/>
                <a:chExt cx="284947" cy="333087"/>
              </a:xfrm>
            </p:grpSpPr>
            <p:sp>
              <p:nvSpPr>
                <p:cNvPr id="5812" name="Google Shape;5812;p5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3" name="Google Shape;5813;p5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814" name="Google Shape;5814;p51"/>
            <p:cNvGrpSpPr/>
            <p:nvPr/>
          </p:nvGrpSpPr>
          <p:grpSpPr>
            <a:xfrm>
              <a:off x="5900602" y="1193063"/>
              <a:ext cx="444345" cy="1021707"/>
              <a:chOff x="5900602" y="1193063"/>
              <a:chExt cx="444345" cy="1021707"/>
            </a:xfrm>
          </p:grpSpPr>
          <p:grpSp>
            <p:nvGrpSpPr>
              <p:cNvPr id="5815" name="Google Shape;5815;p51"/>
              <p:cNvGrpSpPr/>
              <p:nvPr/>
            </p:nvGrpSpPr>
            <p:grpSpPr>
              <a:xfrm>
                <a:off x="6046501" y="1367785"/>
                <a:ext cx="298446" cy="846986"/>
                <a:chOff x="6046501" y="1367785"/>
                <a:chExt cx="298446" cy="846986"/>
              </a:xfrm>
            </p:grpSpPr>
            <p:sp>
              <p:nvSpPr>
                <p:cNvPr id="5816" name="Google Shape;5816;p5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5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51"/>
              <p:cNvGrpSpPr/>
              <p:nvPr/>
            </p:nvGrpSpPr>
            <p:grpSpPr>
              <a:xfrm>
                <a:off x="5900602" y="1193063"/>
                <a:ext cx="284947" cy="182312"/>
                <a:chOff x="5900602" y="1193063"/>
                <a:chExt cx="284947" cy="182312"/>
              </a:xfrm>
            </p:grpSpPr>
            <p:sp>
              <p:nvSpPr>
                <p:cNvPr id="5819" name="Google Shape;5819;p5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0" name="Google Shape;5820;p5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821" name="Google Shape;5821;p51"/>
            <p:cNvGrpSpPr/>
            <p:nvPr/>
          </p:nvGrpSpPr>
          <p:grpSpPr>
            <a:xfrm>
              <a:off x="6738300" y="1193063"/>
              <a:ext cx="462153" cy="707634"/>
              <a:chOff x="6738300" y="1193063"/>
              <a:chExt cx="462153" cy="707634"/>
            </a:xfrm>
          </p:grpSpPr>
          <p:grpSp>
            <p:nvGrpSpPr>
              <p:cNvPr id="5822" name="Google Shape;5822;p51"/>
              <p:cNvGrpSpPr/>
              <p:nvPr/>
            </p:nvGrpSpPr>
            <p:grpSpPr>
              <a:xfrm>
                <a:off x="6915505" y="1193063"/>
                <a:ext cx="284947" cy="597387"/>
                <a:chOff x="6915505" y="1193063"/>
                <a:chExt cx="284947" cy="597387"/>
              </a:xfrm>
            </p:grpSpPr>
            <p:sp>
              <p:nvSpPr>
                <p:cNvPr id="5823" name="Google Shape;5823;p5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4" name="Google Shape;5824;p5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825" name="Google Shape;5825;p51"/>
              <p:cNvGrpSpPr/>
              <p:nvPr/>
            </p:nvGrpSpPr>
            <p:grpSpPr>
              <a:xfrm>
                <a:off x="6738300" y="1684725"/>
                <a:ext cx="230066" cy="215971"/>
                <a:chOff x="6738300" y="1684725"/>
                <a:chExt cx="230066" cy="215971"/>
              </a:xfrm>
            </p:grpSpPr>
            <p:sp>
              <p:nvSpPr>
                <p:cNvPr id="5826" name="Google Shape;5826;p5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5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31"/>
        <p:cNvGrpSpPr/>
        <p:nvPr/>
      </p:nvGrpSpPr>
      <p:grpSpPr>
        <a:xfrm>
          <a:off x="0" y="0"/>
          <a:ext cx="0" cy="0"/>
          <a:chOff x="0" y="0"/>
          <a:chExt cx="0" cy="0"/>
        </a:xfrm>
      </p:grpSpPr>
      <p:sp>
        <p:nvSpPr>
          <p:cNvPr id="5832" name="Google Shape;5832;p5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...and our </a:t>
            </a:r>
            <a:r>
              <a:rPr lang="es">
                <a:latin typeface="Arial"/>
                <a:ea typeface="Arial"/>
                <a:cs typeface="Arial"/>
                <a:sym typeface="Arial"/>
              </a:rPr>
              <a:t>sets </a:t>
            </a:r>
            <a:r>
              <a:rPr lang="es">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833" name="Google Shape;5833;p5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latin typeface="Arial"/>
                <a:ea typeface="Arial"/>
                <a:cs typeface="Arial"/>
                <a:sym typeface="Arial"/>
              </a:rPr>
              <a:t>You can</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resize</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You can </a:t>
            </a:r>
            <a:r>
              <a:rPr lang="es">
                <a:solidFill>
                  <a:srgbClr val="869FB2"/>
                </a:solidFill>
                <a:latin typeface="Arial"/>
                <a:ea typeface="Arial"/>
                <a:cs typeface="Arial"/>
                <a:sym typeface="Arial"/>
              </a:rPr>
              <a:t>change the stroke and fill color</a:t>
            </a:r>
            <a:r>
              <a:rPr lang="es">
                <a:solidFill>
                  <a:srgbClr val="FFFFFF"/>
                </a:solidFill>
                <a:latin typeface="Arial"/>
                <a:ea typeface="Arial"/>
                <a:cs typeface="Arial"/>
                <a:sym typeface="Arial"/>
              </a:rPr>
              <a:t>; just select the icon and click on the</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paint bucket/pen</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In Google Slides, you can also use </a:t>
            </a:r>
            <a:r>
              <a:rPr lang="es">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s">
                <a:solidFill>
                  <a:srgbClr val="FFFFFF"/>
                </a:solidFill>
                <a:latin typeface="Arial"/>
                <a:ea typeface="Arial"/>
                <a:cs typeface="Arial"/>
                <a:sym typeface="Arial"/>
              </a:rPr>
              <a:t>, allowing you to customize and add even more icons.</a:t>
            </a:r>
            <a:br>
              <a:rPr lang="es">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834" name="Google Shape;5834;p52"/>
          <p:cNvGrpSpPr/>
          <p:nvPr/>
        </p:nvGrpSpPr>
        <p:grpSpPr>
          <a:xfrm>
            <a:off x="829359" y="2307635"/>
            <a:ext cx="339235" cy="298186"/>
            <a:chOff x="898875" y="244725"/>
            <a:chExt cx="481800" cy="423500"/>
          </a:xfrm>
        </p:grpSpPr>
        <p:sp>
          <p:nvSpPr>
            <p:cNvPr id="5835" name="Google Shape;5835;p5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5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7" name="Google Shape;5837;p5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8" name="Google Shape;5838;p5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9" name="Google Shape;5839;p5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0" name="Google Shape;5840;p5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1" name="Google Shape;5841;p52"/>
          <p:cNvGrpSpPr/>
          <p:nvPr/>
        </p:nvGrpSpPr>
        <p:grpSpPr>
          <a:xfrm>
            <a:off x="1267741" y="2287103"/>
            <a:ext cx="298169" cy="339253"/>
            <a:chOff x="1529350" y="258825"/>
            <a:chExt cx="423475" cy="481825"/>
          </a:xfrm>
        </p:grpSpPr>
        <p:sp>
          <p:nvSpPr>
            <p:cNvPr id="5842" name="Google Shape;5842;p5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5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4" name="Google Shape;5844;p52"/>
          <p:cNvGrpSpPr/>
          <p:nvPr/>
        </p:nvGrpSpPr>
        <p:grpSpPr>
          <a:xfrm>
            <a:off x="1660716" y="2367273"/>
            <a:ext cx="340890" cy="178912"/>
            <a:chOff x="2084325" y="363300"/>
            <a:chExt cx="484150" cy="254100"/>
          </a:xfrm>
        </p:grpSpPr>
        <p:sp>
          <p:nvSpPr>
            <p:cNvPr id="5845" name="Google Shape;5845;p5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5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7" name="Google Shape;5847;p52"/>
          <p:cNvGrpSpPr/>
          <p:nvPr/>
        </p:nvGrpSpPr>
        <p:grpSpPr>
          <a:xfrm>
            <a:off x="2110011" y="2287102"/>
            <a:ext cx="298169" cy="339253"/>
            <a:chOff x="2707500" y="249400"/>
            <a:chExt cx="423475" cy="481825"/>
          </a:xfrm>
        </p:grpSpPr>
        <p:sp>
          <p:nvSpPr>
            <p:cNvPr id="5848" name="Google Shape;5848;p5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9" name="Google Shape;5849;p5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0" name="Google Shape;5850;p52"/>
          <p:cNvGrpSpPr/>
          <p:nvPr/>
        </p:nvGrpSpPr>
        <p:grpSpPr>
          <a:xfrm>
            <a:off x="2523626" y="2287428"/>
            <a:ext cx="305386" cy="338602"/>
            <a:chOff x="3300325" y="249875"/>
            <a:chExt cx="433725" cy="480900"/>
          </a:xfrm>
        </p:grpSpPr>
        <p:sp>
          <p:nvSpPr>
            <p:cNvPr id="5851" name="Google Shape;5851;p5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2" name="Google Shape;5852;p5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5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5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5" name="Google Shape;5855;p5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6" name="Google Shape;5856;p5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7" name="Google Shape;5857;p52"/>
          <p:cNvGrpSpPr/>
          <p:nvPr/>
        </p:nvGrpSpPr>
        <p:grpSpPr>
          <a:xfrm>
            <a:off x="2912712" y="2287349"/>
            <a:ext cx="352349" cy="338760"/>
            <a:chOff x="3854700" y="249750"/>
            <a:chExt cx="500425" cy="481125"/>
          </a:xfrm>
        </p:grpSpPr>
        <p:sp>
          <p:nvSpPr>
            <p:cNvPr id="5858" name="Google Shape;5858;p5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9" name="Google Shape;5859;p5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5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5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2" name="Google Shape;5862;p5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3" name="Google Shape;5863;p5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5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5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6" name="Google Shape;5866;p52"/>
          <p:cNvGrpSpPr/>
          <p:nvPr/>
        </p:nvGrpSpPr>
        <p:grpSpPr>
          <a:xfrm>
            <a:off x="3330701" y="2287349"/>
            <a:ext cx="352349" cy="338760"/>
            <a:chOff x="4447550" y="249750"/>
            <a:chExt cx="500425" cy="481125"/>
          </a:xfrm>
        </p:grpSpPr>
        <p:sp>
          <p:nvSpPr>
            <p:cNvPr id="5867" name="Google Shape;5867;p5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8" name="Google Shape;5868;p5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9" name="Google Shape;5869;p52"/>
          <p:cNvGrpSpPr/>
          <p:nvPr/>
        </p:nvGrpSpPr>
        <p:grpSpPr>
          <a:xfrm>
            <a:off x="3759902" y="2287102"/>
            <a:ext cx="339253" cy="339253"/>
            <a:chOff x="5049725" y="249400"/>
            <a:chExt cx="481825" cy="481825"/>
          </a:xfrm>
        </p:grpSpPr>
        <p:sp>
          <p:nvSpPr>
            <p:cNvPr id="5870" name="Google Shape;5870;p5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5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2" name="Google Shape;5872;p52"/>
          <p:cNvGrpSpPr/>
          <p:nvPr/>
        </p:nvGrpSpPr>
        <p:grpSpPr>
          <a:xfrm>
            <a:off x="4173843" y="2287102"/>
            <a:ext cx="339253" cy="339253"/>
            <a:chOff x="5660400" y="238125"/>
            <a:chExt cx="481825" cy="481825"/>
          </a:xfrm>
        </p:grpSpPr>
        <p:sp>
          <p:nvSpPr>
            <p:cNvPr id="5873" name="Google Shape;5873;p5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4" name="Google Shape;5874;p5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5" name="Google Shape;5875;p52"/>
          <p:cNvGrpSpPr/>
          <p:nvPr/>
        </p:nvGrpSpPr>
        <p:grpSpPr>
          <a:xfrm>
            <a:off x="4590529" y="2287102"/>
            <a:ext cx="339253" cy="339253"/>
            <a:chOff x="6235400" y="249400"/>
            <a:chExt cx="481825" cy="481825"/>
          </a:xfrm>
        </p:grpSpPr>
        <p:sp>
          <p:nvSpPr>
            <p:cNvPr id="5876" name="Google Shape;5876;p5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7" name="Google Shape;5877;p5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5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9" name="Google Shape;5879;p5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5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1" name="Google Shape;5881;p52"/>
          <p:cNvGrpSpPr/>
          <p:nvPr/>
        </p:nvGrpSpPr>
        <p:grpSpPr>
          <a:xfrm>
            <a:off x="828875" y="2731810"/>
            <a:ext cx="340204" cy="298116"/>
            <a:chOff x="899850" y="871450"/>
            <a:chExt cx="483175" cy="423400"/>
          </a:xfrm>
        </p:grpSpPr>
        <p:sp>
          <p:nvSpPr>
            <p:cNvPr id="5882" name="Google Shape;5882;p5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3" name="Google Shape;5883;p5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4" name="Google Shape;5884;p5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5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86" name="Google Shape;5886;p5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87" name="Google Shape;5887;p52"/>
          <p:cNvGrpSpPr/>
          <p:nvPr/>
        </p:nvGrpSpPr>
        <p:grpSpPr>
          <a:xfrm>
            <a:off x="1660875" y="2711232"/>
            <a:ext cx="340573" cy="339271"/>
            <a:chOff x="2085450" y="842250"/>
            <a:chExt cx="483700" cy="481850"/>
          </a:xfrm>
        </p:grpSpPr>
        <p:sp>
          <p:nvSpPr>
            <p:cNvPr id="5888" name="Google Shape;5888;p5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9" name="Google Shape;5889;p5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5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1" name="Google Shape;5891;p52"/>
          <p:cNvGrpSpPr/>
          <p:nvPr/>
        </p:nvGrpSpPr>
        <p:grpSpPr>
          <a:xfrm>
            <a:off x="2089443" y="2711241"/>
            <a:ext cx="339306" cy="339253"/>
            <a:chOff x="2685825" y="840375"/>
            <a:chExt cx="481900" cy="481825"/>
          </a:xfrm>
        </p:grpSpPr>
        <p:sp>
          <p:nvSpPr>
            <p:cNvPr id="5892" name="Google Shape;5892;p5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5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4" name="Google Shape;5894;p52"/>
          <p:cNvGrpSpPr/>
          <p:nvPr/>
        </p:nvGrpSpPr>
        <p:grpSpPr>
          <a:xfrm>
            <a:off x="2501104" y="2710924"/>
            <a:ext cx="350431" cy="339887"/>
            <a:chOff x="3270675" y="841800"/>
            <a:chExt cx="497700" cy="482725"/>
          </a:xfrm>
        </p:grpSpPr>
        <p:sp>
          <p:nvSpPr>
            <p:cNvPr id="5895" name="Google Shape;5895;p5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6" name="Google Shape;5896;p5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5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98" name="Google Shape;5898;p5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99" name="Google Shape;5899;p52"/>
          <p:cNvGrpSpPr/>
          <p:nvPr/>
        </p:nvGrpSpPr>
        <p:grpSpPr>
          <a:xfrm>
            <a:off x="3337249" y="2731783"/>
            <a:ext cx="339253" cy="298169"/>
            <a:chOff x="4467200" y="877100"/>
            <a:chExt cx="481825" cy="423475"/>
          </a:xfrm>
        </p:grpSpPr>
        <p:sp>
          <p:nvSpPr>
            <p:cNvPr id="5900" name="Google Shape;5900;p5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1" name="Google Shape;5901;p5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2" name="Google Shape;5902;p5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5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4" name="Google Shape;5904;p52"/>
          <p:cNvGrpSpPr/>
          <p:nvPr/>
        </p:nvGrpSpPr>
        <p:grpSpPr>
          <a:xfrm>
            <a:off x="3752140" y="2711232"/>
            <a:ext cx="354778" cy="339271"/>
            <a:chOff x="5045500" y="842250"/>
            <a:chExt cx="503875" cy="481850"/>
          </a:xfrm>
        </p:grpSpPr>
        <p:sp>
          <p:nvSpPr>
            <p:cNvPr id="5905" name="Google Shape;5905;p5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6" name="Google Shape;5906;p5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7" name="Google Shape;5907;p52"/>
          <p:cNvGrpSpPr/>
          <p:nvPr/>
        </p:nvGrpSpPr>
        <p:grpSpPr>
          <a:xfrm>
            <a:off x="4174987" y="2737451"/>
            <a:ext cx="336965" cy="286833"/>
            <a:chOff x="5645200" y="879425"/>
            <a:chExt cx="478575" cy="407375"/>
          </a:xfrm>
        </p:grpSpPr>
        <p:sp>
          <p:nvSpPr>
            <p:cNvPr id="5908" name="Google Shape;5908;p5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9" name="Google Shape;5909;p5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5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1" name="Google Shape;5911;p5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2" name="Google Shape;5912;p5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5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4" name="Google Shape;5914;p52"/>
          <p:cNvGrpSpPr/>
          <p:nvPr/>
        </p:nvGrpSpPr>
        <p:grpSpPr>
          <a:xfrm>
            <a:off x="4611062" y="2711241"/>
            <a:ext cx="298186" cy="339253"/>
            <a:chOff x="6264525" y="842250"/>
            <a:chExt cx="423500" cy="481825"/>
          </a:xfrm>
        </p:grpSpPr>
        <p:sp>
          <p:nvSpPr>
            <p:cNvPr id="5915" name="Google Shape;5915;p5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6" name="Google Shape;5916;p5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5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5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5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5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1" name="Google Shape;5921;p5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2" name="Google Shape;5922;p52"/>
          <p:cNvGrpSpPr/>
          <p:nvPr/>
        </p:nvGrpSpPr>
        <p:grpSpPr>
          <a:xfrm>
            <a:off x="829350" y="3125895"/>
            <a:ext cx="339253" cy="339253"/>
            <a:chOff x="900750" y="1436075"/>
            <a:chExt cx="481825" cy="481825"/>
          </a:xfrm>
        </p:grpSpPr>
        <p:sp>
          <p:nvSpPr>
            <p:cNvPr id="5923" name="Google Shape;5923;p5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4" name="Google Shape;5924;p5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5" name="Google Shape;5925;p5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5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7" name="Google Shape;5927;p52"/>
          <p:cNvGrpSpPr/>
          <p:nvPr/>
        </p:nvGrpSpPr>
        <p:grpSpPr>
          <a:xfrm>
            <a:off x="1247198" y="3186183"/>
            <a:ext cx="339253" cy="218676"/>
            <a:chOff x="1492675" y="1520750"/>
            <a:chExt cx="481825" cy="310575"/>
          </a:xfrm>
        </p:grpSpPr>
        <p:sp>
          <p:nvSpPr>
            <p:cNvPr id="5928" name="Google Shape;5928;p5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5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0" name="Google Shape;5930;p52"/>
          <p:cNvGrpSpPr/>
          <p:nvPr/>
        </p:nvGrpSpPr>
        <p:grpSpPr>
          <a:xfrm>
            <a:off x="1654995" y="3125877"/>
            <a:ext cx="352332" cy="339288"/>
            <a:chOff x="2071000" y="1435025"/>
            <a:chExt cx="500400" cy="481875"/>
          </a:xfrm>
        </p:grpSpPr>
        <p:sp>
          <p:nvSpPr>
            <p:cNvPr id="5931" name="Google Shape;5931;p5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5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5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4" name="Google Shape;5934;p52"/>
          <p:cNvGrpSpPr/>
          <p:nvPr/>
        </p:nvGrpSpPr>
        <p:grpSpPr>
          <a:xfrm>
            <a:off x="2083159" y="3146709"/>
            <a:ext cx="351874" cy="297623"/>
            <a:chOff x="2678350" y="1464650"/>
            <a:chExt cx="499750" cy="422700"/>
          </a:xfrm>
        </p:grpSpPr>
        <p:sp>
          <p:nvSpPr>
            <p:cNvPr id="5935" name="Google Shape;5935;p5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6" name="Google Shape;5936;p5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7" name="Google Shape;5937;p5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8" name="Google Shape;5938;p52"/>
          <p:cNvGrpSpPr/>
          <p:nvPr/>
        </p:nvGrpSpPr>
        <p:grpSpPr>
          <a:xfrm>
            <a:off x="2506692" y="3125895"/>
            <a:ext cx="339253" cy="339253"/>
            <a:chOff x="3271200" y="1435075"/>
            <a:chExt cx="481825" cy="481825"/>
          </a:xfrm>
        </p:grpSpPr>
        <p:sp>
          <p:nvSpPr>
            <p:cNvPr id="5939" name="Google Shape;5939;p5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0" name="Google Shape;5940;p5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1" name="Google Shape;5941;p52"/>
          <p:cNvGrpSpPr/>
          <p:nvPr/>
        </p:nvGrpSpPr>
        <p:grpSpPr>
          <a:xfrm>
            <a:off x="2917165" y="3125877"/>
            <a:ext cx="343442" cy="339288"/>
            <a:chOff x="3858100" y="1435075"/>
            <a:chExt cx="487775" cy="481875"/>
          </a:xfrm>
        </p:grpSpPr>
        <p:sp>
          <p:nvSpPr>
            <p:cNvPr id="5942" name="Google Shape;5942;p5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3" name="Google Shape;5943;p5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5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5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5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7" name="Google Shape;5947;p52"/>
          <p:cNvGrpSpPr/>
          <p:nvPr/>
        </p:nvGrpSpPr>
        <p:grpSpPr>
          <a:xfrm>
            <a:off x="3337249" y="3125895"/>
            <a:ext cx="339253" cy="339253"/>
            <a:chOff x="4456875" y="1435075"/>
            <a:chExt cx="481825" cy="481825"/>
          </a:xfrm>
        </p:grpSpPr>
        <p:sp>
          <p:nvSpPr>
            <p:cNvPr id="5948" name="Google Shape;5948;p5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9" name="Google Shape;5949;p5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5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5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5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5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4" name="Google Shape;5954;p5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5" name="Google Shape;5955;p5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5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5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8" name="Google Shape;5958;p5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5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5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1" name="Google Shape;5961;p5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5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5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5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5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6" name="Google Shape;5966;p5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7" name="Google Shape;5967;p52"/>
          <p:cNvGrpSpPr/>
          <p:nvPr/>
        </p:nvGrpSpPr>
        <p:grpSpPr>
          <a:xfrm>
            <a:off x="3758239" y="3125886"/>
            <a:ext cx="342580" cy="339271"/>
            <a:chOff x="5049725" y="1435050"/>
            <a:chExt cx="486550" cy="481850"/>
          </a:xfrm>
        </p:grpSpPr>
        <p:sp>
          <p:nvSpPr>
            <p:cNvPr id="5968" name="Google Shape;5968;p5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5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5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5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2" name="Google Shape;5972;p52"/>
          <p:cNvGrpSpPr/>
          <p:nvPr/>
        </p:nvGrpSpPr>
        <p:grpSpPr>
          <a:xfrm>
            <a:off x="4173790" y="3125895"/>
            <a:ext cx="339359" cy="339253"/>
            <a:chOff x="5642475" y="1435075"/>
            <a:chExt cx="481975" cy="481825"/>
          </a:xfrm>
        </p:grpSpPr>
        <p:sp>
          <p:nvSpPr>
            <p:cNvPr id="5973" name="Google Shape;5973;p5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5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5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6" name="Google Shape;5976;p52"/>
          <p:cNvGrpSpPr/>
          <p:nvPr/>
        </p:nvGrpSpPr>
        <p:grpSpPr>
          <a:xfrm>
            <a:off x="4588276" y="3125886"/>
            <a:ext cx="343759" cy="339271"/>
            <a:chOff x="6232000" y="1435050"/>
            <a:chExt cx="488225" cy="481850"/>
          </a:xfrm>
        </p:grpSpPr>
        <p:sp>
          <p:nvSpPr>
            <p:cNvPr id="5977" name="Google Shape;5977;p5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5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5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5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5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2" name="Google Shape;5982;p52"/>
          <p:cNvGrpSpPr/>
          <p:nvPr/>
        </p:nvGrpSpPr>
        <p:grpSpPr>
          <a:xfrm>
            <a:off x="849012" y="3539545"/>
            <a:ext cx="299929" cy="337792"/>
            <a:chOff x="924450" y="2028975"/>
            <a:chExt cx="425975" cy="479750"/>
          </a:xfrm>
        </p:grpSpPr>
        <p:sp>
          <p:nvSpPr>
            <p:cNvPr id="5983" name="Google Shape;5983;p5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4" name="Google Shape;5984;p5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5" name="Google Shape;5985;p5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6" name="Google Shape;5986;p52"/>
          <p:cNvGrpSpPr/>
          <p:nvPr/>
        </p:nvGrpSpPr>
        <p:grpSpPr>
          <a:xfrm>
            <a:off x="1661509" y="3559347"/>
            <a:ext cx="339306" cy="298186"/>
            <a:chOff x="2085450" y="2057100"/>
            <a:chExt cx="481900" cy="423500"/>
          </a:xfrm>
        </p:grpSpPr>
        <p:sp>
          <p:nvSpPr>
            <p:cNvPr id="5987" name="Google Shape;5987;p5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5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9" name="Google Shape;5989;p5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0" name="Google Shape;5990;p52"/>
          <p:cNvGrpSpPr/>
          <p:nvPr/>
        </p:nvGrpSpPr>
        <p:grpSpPr>
          <a:xfrm>
            <a:off x="2089442" y="3582592"/>
            <a:ext cx="339306" cy="251698"/>
            <a:chOff x="2678275" y="2090100"/>
            <a:chExt cx="481900" cy="357475"/>
          </a:xfrm>
        </p:grpSpPr>
        <p:sp>
          <p:nvSpPr>
            <p:cNvPr id="5991" name="Google Shape;5991;p5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5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5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5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5" name="Google Shape;5995;p5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6" name="Google Shape;5996;p52"/>
          <p:cNvGrpSpPr/>
          <p:nvPr/>
        </p:nvGrpSpPr>
        <p:grpSpPr>
          <a:xfrm>
            <a:off x="2566646" y="3594790"/>
            <a:ext cx="219345" cy="227301"/>
            <a:chOff x="3357325" y="2093500"/>
            <a:chExt cx="311525" cy="322825"/>
          </a:xfrm>
        </p:grpSpPr>
        <p:sp>
          <p:nvSpPr>
            <p:cNvPr id="5997" name="Google Shape;5997;p5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8" name="Google Shape;5998;p5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5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00" name="Google Shape;6000;p5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01" name="Google Shape;6001;p52"/>
          <p:cNvGrpSpPr/>
          <p:nvPr/>
        </p:nvGrpSpPr>
        <p:grpSpPr>
          <a:xfrm>
            <a:off x="3360836" y="3538814"/>
            <a:ext cx="292078" cy="339253"/>
            <a:chOff x="4492800" y="2027925"/>
            <a:chExt cx="414825" cy="481825"/>
          </a:xfrm>
        </p:grpSpPr>
        <p:sp>
          <p:nvSpPr>
            <p:cNvPr id="6002" name="Google Shape;6002;p5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5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4" name="Google Shape;6004;p52"/>
          <p:cNvGrpSpPr/>
          <p:nvPr/>
        </p:nvGrpSpPr>
        <p:grpSpPr>
          <a:xfrm>
            <a:off x="3759928" y="3538805"/>
            <a:ext cx="339200" cy="339271"/>
            <a:chOff x="5049725" y="2027900"/>
            <a:chExt cx="481750" cy="481850"/>
          </a:xfrm>
        </p:grpSpPr>
        <p:sp>
          <p:nvSpPr>
            <p:cNvPr id="6005" name="Google Shape;6005;p5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5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5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5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5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5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5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5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3" name="Google Shape;6013;p52"/>
          <p:cNvGrpSpPr/>
          <p:nvPr/>
        </p:nvGrpSpPr>
        <p:grpSpPr>
          <a:xfrm>
            <a:off x="4233524" y="3538893"/>
            <a:ext cx="219890" cy="339095"/>
            <a:chOff x="5726350" y="2028150"/>
            <a:chExt cx="312300" cy="481600"/>
          </a:xfrm>
        </p:grpSpPr>
        <p:sp>
          <p:nvSpPr>
            <p:cNvPr id="6014" name="Google Shape;6014;p5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5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5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7" name="Google Shape;6017;p52"/>
          <p:cNvGrpSpPr/>
          <p:nvPr/>
        </p:nvGrpSpPr>
        <p:grpSpPr>
          <a:xfrm>
            <a:off x="4593715" y="3542000"/>
            <a:ext cx="332881" cy="332881"/>
            <a:chOff x="6239925" y="2032450"/>
            <a:chExt cx="472775" cy="472775"/>
          </a:xfrm>
        </p:grpSpPr>
        <p:sp>
          <p:nvSpPr>
            <p:cNvPr id="6018" name="Google Shape;6018;p5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5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0" name="Google Shape;6020;p52"/>
          <p:cNvGrpSpPr/>
          <p:nvPr/>
        </p:nvGrpSpPr>
        <p:grpSpPr>
          <a:xfrm>
            <a:off x="5042807" y="2364092"/>
            <a:ext cx="334641" cy="185425"/>
            <a:chOff x="903075" y="2730000"/>
            <a:chExt cx="475275" cy="263350"/>
          </a:xfrm>
        </p:grpSpPr>
        <p:sp>
          <p:nvSpPr>
            <p:cNvPr id="6021" name="Google Shape;6021;p5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5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5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4" name="Google Shape;6024;p52"/>
          <p:cNvGrpSpPr/>
          <p:nvPr/>
        </p:nvGrpSpPr>
        <p:grpSpPr>
          <a:xfrm>
            <a:off x="1247198" y="3538814"/>
            <a:ext cx="339253" cy="339253"/>
            <a:chOff x="1492675" y="2027925"/>
            <a:chExt cx="481825" cy="481825"/>
          </a:xfrm>
        </p:grpSpPr>
        <p:sp>
          <p:nvSpPr>
            <p:cNvPr id="6025" name="Google Shape;6025;p5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5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5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5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5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0" name="Google Shape;6030;p52"/>
          <p:cNvGrpSpPr/>
          <p:nvPr/>
        </p:nvGrpSpPr>
        <p:grpSpPr>
          <a:xfrm>
            <a:off x="5473575" y="2287178"/>
            <a:ext cx="339253" cy="339253"/>
            <a:chOff x="1492675" y="2620775"/>
            <a:chExt cx="481825" cy="481825"/>
          </a:xfrm>
        </p:grpSpPr>
        <p:sp>
          <p:nvSpPr>
            <p:cNvPr id="6031" name="Google Shape;6031;p5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2" name="Google Shape;6032;p5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33" name="Google Shape;6033;p5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34" name="Google Shape;6034;p52"/>
          <p:cNvGrpSpPr/>
          <p:nvPr/>
        </p:nvGrpSpPr>
        <p:grpSpPr>
          <a:xfrm>
            <a:off x="6297328" y="2303161"/>
            <a:ext cx="333585" cy="307287"/>
            <a:chOff x="2682350" y="2643425"/>
            <a:chExt cx="473775" cy="436425"/>
          </a:xfrm>
        </p:grpSpPr>
        <p:sp>
          <p:nvSpPr>
            <p:cNvPr id="6035" name="Google Shape;6035;p5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5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5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5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5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5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5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2" name="Google Shape;6042;p52"/>
          <p:cNvGrpSpPr/>
          <p:nvPr/>
        </p:nvGrpSpPr>
        <p:grpSpPr>
          <a:xfrm>
            <a:off x="6762818" y="2287178"/>
            <a:ext cx="238531" cy="339253"/>
            <a:chOff x="3342725" y="2620775"/>
            <a:chExt cx="338775" cy="481825"/>
          </a:xfrm>
        </p:grpSpPr>
        <p:sp>
          <p:nvSpPr>
            <p:cNvPr id="6043" name="Google Shape;6043;p5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5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5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6" name="Google Shape;6046;p52"/>
          <p:cNvGrpSpPr/>
          <p:nvPr/>
        </p:nvGrpSpPr>
        <p:grpSpPr>
          <a:xfrm>
            <a:off x="7156568" y="2287178"/>
            <a:ext cx="278296" cy="339253"/>
            <a:chOff x="3907325" y="2620775"/>
            <a:chExt cx="395250" cy="481825"/>
          </a:xfrm>
        </p:grpSpPr>
        <p:sp>
          <p:nvSpPr>
            <p:cNvPr id="6047" name="Google Shape;6047;p5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5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5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5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1" name="Google Shape;6051;p52"/>
          <p:cNvGrpSpPr/>
          <p:nvPr/>
        </p:nvGrpSpPr>
        <p:grpSpPr>
          <a:xfrm>
            <a:off x="7549755" y="2297783"/>
            <a:ext cx="339253" cy="318042"/>
            <a:chOff x="4456875" y="2635825"/>
            <a:chExt cx="481825" cy="451700"/>
          </a:xfrm>
        </p:grpSpPr>
        <p:sp>
          <p:nvSpPr>
            <p:cNvPr id="6052" name="Google Shape;6052;p5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3" name="Google Shape;6053;p5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5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5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5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5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8" name="Google Shape;6058;p52"/>
          <p:cNvGrpSpPr/>
          <p:nvPr/>
        </p:nvGrpSpPr>
        <p:grpSpPr>
          <a:xfrm>
            <a:off x="7974679" y="2297783"/>
            <a:ext cx="339253" cy="318042"/>
            <a:chOff x="5049725" y="2635825"/>
            <a:chExt cx="481825" cy="451700"/>
          </a:xfrm>
        </p:grpSpPr>
        <p:sp>
          <p:nvSpPr>
            <p:cNvPr id="6059" name="Google Shape;6059;p5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5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5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2" name="Google Shape;6062;p52"/>
          <p:cNvGrpSpPr/>
          <p:nvPr/>
        </p:nvGrpSpPr>
        <p:grpSpPr>
          <a:xfrm>
            <a:off x="2375386" y="3952243"/>
            <a:ext cx="338566" cy="338373"/>
            <a:chOff x="5643000" y="2621375"/>
            <a:chExt cx="480850" cy="480575"/>
          </a:xfrm>
        </p:grpSpPr>
        <p:sp>
          <p:nvSpPr>
            <p:cNvPr id="6063" name="Google Shape;6063;p5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4" name="Google Shape;6064;p5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5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5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5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5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5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0" name="Google Shape;6070;p52"/>
          <p:cNvGrpSpPr/>
          <p:nvPr/>
        </p:nvGrpSpPr>
        <p:grpSpPr>
          <a:xfrm>
            <a:off x="4192782" y="3951803"/>
            <a:ext cx="339359" cy="339253"/>
            <a:chOff x="6235250" y="2620775"/>
            <a:chExt cx="481975" cy="481825"/>
          </a:xfrm>
        </p:grpSpPr>
        <p:sp>
          <p:nvSpPr>
            <p:cNvPr id="6071" name="Google Shape;6071;p5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5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5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5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5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76" name="Google Shape;6076;p5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77" name="Google Shape;6077;p52"/>
          <p:cNvGrpSpPr/>
          <p:nvPr/>
        </p:nvGrpSpPr>
        <p:grpSpPr>
          <a:xfrm>
            <a:off x="5472652" y="2711317"/>
            <a:ext cx="341101" cy="339253"/>
            <a:chOff x="1535000" y="3223325"/>
            <a:chExt cx="484450" cy="481825"/>
          </a:xfrm>
        </p:grpSpPr>
        <p:sp>
          <p:nvSpPr>
            <p:cNvPr id="6078" name="Google Shape;6078;p5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5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5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1" name="Google Shape;6081;p52"/>
          <p:cNvGrpSpPr/>
          <p:nvPr/>
        </p:nvGrpSpPr>
        <p:grpSpPr>
          <a:xfrm>
            <a:off x="5880219" y="2746618"/>
            <a:ext cx="339253" cy="268649"/>
            <a:chOff x="2085525" y="3263750"/>
            <a:chExt cx="481825" cy="381550"/>
          </a:xfrm>
        </p:grpSpPr>
        <p:sp>
          <p:nvSpPr>
            <p:cNvPr id="6082" name="Google Shape;6082;p5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5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84" name="Google Shape;6084;p5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85" name="Google Shape;6085;p52"/>
          <p:cNvGrpSpPr/>
          <p:nvPr/>
        </p:nvGrpSpPr>
        <p:grpSpPr>
          <a:xfrm>
            <a:off x="6711982" y="2711308"/>
            <a:ext cx="340204" cy="339271"/>
            <a:chOff x="3270450" y="3213625"/>
            <a:chExt cx="483175" cy="481850"/>
          </a:xfrm>
        </p:grpSpPr>
        <p:sp>
          <p:nvSpPr>
            <p:cNvPr id="6086" name="Google Shape;6086;p5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7" name="Google Shape;6087;p5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8" name="Google Shape;6088;p52"/>
          <p:cNvGrpSpPr/>
          <p:nvPr/>
        </p:nvGrpSpPr>
        <p:grpSpPr>
          <a:xfrm>
            <a:off x="7211250" y="2711317"/>
            <a:ext cx="168931" cy="339253"/>
            <a:chOff x="3984950" y="3213600"/>
            <a:chExt cx="239925" cy="481825"/>
          </a:xfrm>
        </p:grpSpPr>
        <p:sp>
          <p:nvSpPr>
            <p:cNvPr id="6089" name="Google Shape;6089;p5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5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91" name="Google Shape;6091;p5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5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93" name="Google Shape;6093;p52"/>
          <p:cNvGrpSpPr/>
          <p:nvPr/>
        </p:nvGrpSpPr>
        <p:grpSpPr>
          <a:xfrm>
            <a:off x="1874281" y="3981487"/>
            <a:ext cx="355218" cy="279880"/>
            <a:chOff x="5629975" y="3255775"/>
            <a:chExt cx="504500" cy="397500"/>
          </a:xfrm>
        </p:grpSpPr>
        <p:sp>
          <p:nvSpPr>
            <p:cNvPr id="6094" name="Google Shape;6094;p5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5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5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5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8" name="Google Shape;6098;p5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9" name="Google Shape;6099;p52"/>
          <p:cNvGrpSpPr/>
          <p:nvPr/>
        </p:nvGrpSpPr>
        <p:grpSpPr>
          <a:xfrm>
            <a:off x="3755839" y="3981593"/>
            <a:ext cx="340256" cy="279669"/>
            <a:chOff x="6234950" y="3255925"/>
            <a:chExt cx="483250" cy="397200"/>
          </a:xfrm>
        </p:grpSpPr>
        <p:sp>
          <p:nvSpPr>
            <p:cNvPr id="6100" name="Google Shape;6100;p5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5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5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5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5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5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6" name="Google Shape;6106;p52"/>
          <p:cNvGrpSpPr/>
          <p:nvPr/>
        </p:nvGrpSpPr>
        <p:grpSpPr>
          <a:xfrm>
            <a:off x="5051107" y="3125970"/>
            <a:ext cx="318042" cy="339253"/>
            <a:chOff x="914900" y="3806450"/>
            <a:chExt cx="451700" cy="481825"/>
          </a:xfrm>
        </p:grpSpPr>
        <p:sp>
          <p:nvSpPr>
            <p:cNvPr id="6107" name="Google Shape;6107;p5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5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9" name="Google Shape;6109;p5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5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5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2" name="Google Shape;6112;p52"/>
          <p:cNvGrpSpPr/>
          <p:nvPr/>
        </p:nvGrpSpPr>
        <p:grpSpPr>
          <a:xfrm>
            <a:off x="5470028" y="3125785"/>
            <a:ext cx="346347" cy="339623"/>
            <a:chOff x="1490050" y="3805975"/>
            <a:chExt cx="491900" cy="482350"/>
          </a:xfrm>
        </p:grpSpPr>
        <p:sp>
          <p:nvSpPr>
            <p:cNvPr id="6113" name="Google Shape;6113;p5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4" name="Google Shape;6114;p5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5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5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7" name="Google Shape;6117;p52"/>
          <p:cNvGrpSpPr/>
          <p:nvPr/>
        </p:nvGrpSpPr>
        <p:grpSpPr>
          <a:xfrm>
            <a:off x="5893896" y="3125970"/>
            <a:ext cx="311899" cy="339253"/>
            <a:chOff x="2104275" y="3806450"/>
            <a:chExt cx="442975" cy="481825"/>
          </a:xfrm>
        </p:grpSpPr>
        <p:sp>
          <p:nvSpPr>
            <p:cNvPr id="6118" name="Google Shape;6118;p5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9" name="Google Shape;6119;p5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0" name="Google Shape;6120;p52"/>
          <p:cNvGrpSpPr/>
          <p:nvPr/>
        </p:nvGrpSpPr>
        <p:grpSpPr>
          <a:xfrm>
            <a:off x="6317413" y="3125970"/>
            <a:ext cx="293416" cy="339253"/>
            <a:chOff x="2710875" y="3806450"/>
            <a:chExt cx="416725" cy="481825"/>
          </a:xfrm>
        </p:grpSpPr>
        <p:sp>
          <p:nvSpPr>
            <p:cNvPr id="6121" name="Google Shape;6121;p5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5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3" name="Google Shape;6123;p52"/>
          <p:cNvGrpSpPr/>
          <p:nvPr/>
        </p:nvGrpSpPr>
        <p:grpSpPr>
          <a:xfrm>
            <a:off x="6712457" y="3166412"/>
            <a:ext cx="339253" cy="258369"/>
            <a:chOff x="3271200" y="3863875"/>
            <a:chExt cx="481825" cy="366950"/>
          </a:xfrm>
        </p:grpSpPr>
        <p:sp>
          <p:nvSpPr>
            <p:cNvPr id="6124" name="Google Shape;6124;p5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5" name="Google Shape;6125;p5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6" name="Google Shape;6126;p52"/>
          <p:cNvGrpSpPr/>
          <p:nvPr/>
        </p:nvGrpSpPr>
        <p:grpSpPr>
          <a:xfrm>
            <a:off x="7147952" y="3126199"/>
            <a:ext cx="295528" cy="338795"/>
            <a:chOff x="3895050" y="3806775"/>
            <a:chExt cx="419725" cy="481175"/>
          </a:xfrm>
        </p:grpSpPr>
        <p:sp>
          <p:nvSpPr>
            <p:cNvPr id="6127" name="Google Shape;6127;p5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8" name="Google Shape;6128;p5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9" name="Google Shape;6129;p52"/>
          <p:cNvGrpSpPr/>
          <p:nvPr/>
        </p:nvGrpSpPr>
        <p:grpSpPr>
          <a:xfrm>
            <a:off x="7551234" y="3125979"/>
            <a:ext cx="336296" cy="339235"/>
            <a:chOff x="4464775" y="3806475"/>
            <a:chExt cx="477625" cy="481800"/>
          </a:xfrm>
        </p:grpSpPr>
        <p:sp>
          <p:nvSpPr>
            <p:cNvPr id="6130" name="Google Shape;6130;p5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5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5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5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5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5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6" name="Google Shape;6136;p52"/>
          <p:cNvGrpSpPr/>
          <p:nvPr/>
        </p:nvGrpSpPr>
        <p:grpSpPr>
          <a:xfrm>
            <a:off x="7974679" y="3125970"/>
            <a:ext cx="339253" cy="339253"/>
            <a:chOff x="5049725" y="3806450"/>
            <a:chExt cx="481825" cy="481825"/>
          </a:xfrm>
        </p:grpSpPr>
        <p:sp>
          <p:nvSpPr>
            <p:cNvPr id="6137" name="Google Shape;6137;p5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8" name="Google Shape;6138;p5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5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0" name="Google Shape;6140;p52"/>
          <p:cNvGrpSpPr/>
          <p:nvPr/>
        </p:nvGrpSpPr>
        <p:grpSpPr>
          <a:xfrm>
            <a:off x="1461983" y="3951798"/>
            <a:ext cx="339253" cy="339253"/>
            <a:chOff x="5651375" y="3806450"/>
            <a:chExt cx="481825" cy="481825"/>
          </a:xfrm>
        </p:grpSpPr>
        <p:sp>
          <p:nvSpPr>
            <p:cNvPr id="6141" name="Google Shape;6141;p5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5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3" name="Google Shape;6143;p5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5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5" name="Google Shape;6145;p52"/>
          <p:cNvGrpSpPr/>
          <p:nvPr/>
        </p:nvGrpSpPr>
        <p:grpSpPr>
          <a:xfrm>
            <a:off x="3360663" y="3953787"/>
            <a:ext cx="298503" cy="335275"/>
            <a:chOff x="6264300" y="3809300"/>
            <a:chExt cx="423950" cy="476175"/>
          </a:xfrm>
        </p:grpSpPr>
        <p:sp>
          <p:nvSpPr>
            <p:cNvPr id="6146" name="Google Shape;6146;p5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5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5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9" name="Google Shape;6149;p52"/>
          <p:cNvGrpSpPr/>
          <p:nvPr/>
        </p:nvGrpSpPr>
        <p:grpSpPr>
          <a:xfrm>
            <a:off x="5039841" y="3538881"/>
            <a:ext cx="340573" cy="339271"/>
            <a:chOff x="898875" y="4399275"/>
            <a:chExt cx="483700" cy="481850"/>
          </a:xfrm>
        </p:grpSpPr>
        <p:sp>
          <p:nvSpPr>
            <p:cNvPr id="6150" name="Google Shape;6150;p5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1" name="Google Shape;6151;p5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5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5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5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5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6" name="Google Shape;6156;p5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7" name="Google Shape;6157;p5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8" name="Google Shape;6158;p52"/>
          <p:cNvGrpSpPr/>
          <p:nvPr/>
        </p:nvGrpSpPr>
        <p:grpSpPr>
          <a:xfrm>
            <a:off x="5473575" y="3554133"/>
            <a:ext cx="339253" cy="308765"/>
            <a:chOff x="1492675" y="4420975"/>
            <a:chExt cx="481825" cy="438525"/>
          </a:xfrm>
        </p:grpSpPr>
        <p:sp>
          <p:nvSpPr>
            <p:cNvPr id="6159" name="Google Shape;6159;p5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5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1" name="Google Shape;6161;p5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2" name="Google Shape;6162;p5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5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4" name="Google Shape;6164;p52"/>
          <p:cNvGrpSpPr/>
          <p:nvPr/>
        </p:nvGrpSpPr>
        <p:grpSpPr>
          <a:xfrm>
            <a:off x="5878556" y="3539558"/>
            <a:ext cx="342580" cy="337915"/>
            <a:chOff x="2084100" y="4400250"/>
            <a:chExt cx="486550" cy="479925"/>
          </a:xfrm>
        </p:grpSpPr>
        <p:sp>
          <p:nvSpPr>
            <p:cNvPr id="6165" name="Google Shape;6165;p5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6" name="Google Shape;6166;p5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7" name="Google Shape;6167;p5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5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5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5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1" name="Google Shape;6171;p52"/>
          <p:cNvGrpSpPr/>
          <p:nvPr/>
        </p:nvGrpSpPr>
        <p:grpSpPr>
          <a:xfrm>
            <a:off x="6315036" y="3538907"/>
            <a:ext cx="298169" cy="339218"/>
            <a:chOff x="2707950" y="4399325"/>
            <a:chExt cx="423475" cy="481775"/>
          </a:xfrm>
        </p:grpSpPr>
        <p:sp>
          <p:nvSpPr>
            <p:cNvPr id="6172" name="Google Shape;6172;p5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3" name="Google Shape;6173;p5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5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5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5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5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5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9" name="Google Shape;6179;p5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0" name="Google Shape;6180;p5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5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5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5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4" name="Google Shape;6184;p52"/>
          <p:cNvGrpSpPr/>
          <p:nvPr/>
        </p:nvGrpSpPr>
        <p:grpSpPr>
          <a:xfrm>
            <a:off x="6744555" y="3538881"/>
            <a:ext cx="275057" cy="339271"/>
            <a:chOff x="3330525" y="4399275"/>
            <a:chExt cx="390650" cy="481850"/>
          </a:xfrm>
        </p:grpSpPr>
        <p:sp>
          <p:nvSpPr>
            <p:cNvPr id="6185" name="Google Shape;6185;p5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5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5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8" name="Google Shape;6188;p5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5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5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1" name="Google Shape;6191;p5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2" name="Google Shape;6192;p52"/>
          <p:cNvGrpSpPr/>
          <p:nvPr/>
        </p:nvGrpSpPr>
        <p:grpSpPr>
          <a:xfrm>
            <a:off x="7169084" y="3538890"/>
            <a:ext cx="253265" cy="339253"/>
            <a:chOff x="3938800" y="4399275"/>
            <a:chExt cx="359700" cy="481825"/>
          </a:xfrm>
        </p:grpSpPr>
        <p:sp>
          <p:nvSpPr>
            <p:cNvPr id="6193" name="Google Shape;6193;p5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5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5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6" name="Google Shape;6196;p5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7" name="Google Shape;6197;p5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8" name="Google Shape;6198;p52"/>
          <p:cNvGrpSpPr/>
          <p:nvPr/>
        </p:nvGrpSpPr>
        <p:grpSpPr>
          <a:xfrm>
            <a:off x="7639862" y="3538890"/>
            <a:ext cx="159039" cy="339253"/>
            <a:chOff x="4584850" y="4399275"/>
            <a:chExt cx="225875" cy="481825"/>
          </a:xfrm>
        </p:grpSpPr>
        <p:sp>
          <p:nvSpPr>
            <p:cNvPr id="6199" name="Google Shape;6199;p5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0" name="Google Shape;6200;p5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01" name="Google Shape;6201;p5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02" name="Google Shape;6202;p52"/>
          <p:cNvGrpSpPr/>
          <p:nvPr/>
        </p:nvGrpSpPr>
        <p:grpSpPr>
          <a:xfrm>
            <a:off x="1049680" y="3951795"/>
            <a:ext cx="339253" cy="339253"/>
            <a:chOff x="5642550" y="4399275"/>
            <a:chExt cx="481825" cy="481825"/>
          </a:xfrm>
        </p:grpSpPr>
        <p:sp>
          <p:nvSpPr>
            <p:cNvPr id="6203" name="Google Shape;6203;p5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4" name="Google Shape;6204;p5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5" name="Google Shape;6205;p52"/>
          <p:cNvGrpSpPr/>
          <p:nvPr/>
        </p:nvGrpSpPr>
        <p:grpSpPr>
          <a:xfrm>
            <a:off x="2859815" y="3963703"/>
            <a:ext cx="363316" cy="315437"/>
            <a:chOff x="6218300" y="4416175"/>
            <a:chExt cx="516000" cy="448000"/>
          </a:xfrm>
        </p:grpSpPr>
        <p:sp>
          <p:nvSpPr>
            <p:cNvPr id="6206" name="Google Shape;6206;p5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7" name="Google Shape;6207;p5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8" name="Google Shape;6208;p5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9" name="Google Shape;6209;p52"/>
          <p:cNvGrpSpPr/>
          <p:nvPr/>
        </p:nvGrpSpPr>
        <p:grpSpPr>
          <a:xfrm>
            <a:off x="5918879" y="3951792"/>
            <a:ext cx="339253" cy="339253"/>
            <a:chOff x="899850" y="4992125"/>
            <a:chExt cx="481825" cy="481825"/>
          </a:xfrm>
        </p:grpSpPr>
        <p:sp>
          <p:nvSpPr>
            <p:cNvPr id="6210" name="Google Shape;6210;p5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1" name="Google Shape;6211;p5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2" name="Google Shape;6212;p5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3" name="Google Shape;6213;p52"/>
          <p:cNvGrpSpPr/>
          <p:nvPr/>
        </p:nvGrpSpPr>
        <p:grpSpPr>
          <a:xfrm>
            <a:off x="5461708" y="3951792"/>
            <a:ext cx="339253" cy="339253"/>
            <a:chOff x="1492675" y="4992125"/>
            <a:chExt cx="481825" cy="481825"/>
          </a:xfrm>
        </p:grpSpPr>
        <p:sp>
          <p:nvSpPr>
            <p:cNvPr id="6214" name="Google Shape;6214;p5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5" name="Google Shape;6215;p5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6" name="Google Shape;6216;p52"/>
          <p:cNvGrpSpPr/>
          <p:nvPr/>
        </p:nvGrpSpPr>
        <p:grpSpPr>
          <a:xfrm>
            <a:off x="5004462" y="3951792"/>
            <a:ext cx="339253" cy="339253"/>
            <a:chOff x="2085525" y="4992125"/>
            <a:chExt cx="481825" cy="481825"/>
          </a:xfrm>
        </p:grpSpPr>
        <p:sp>
          <p:nvSpPr>
            <p:cNvPr id="6217" name="Google Shape;6217;p5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8" name="Google Shape;6218;p5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9" name="Google Shape;6219;p52"/>
          <p:cNvGrpSpPr/>
          <p:nvPr/>
        </p:nvGrpSpPr>
        <p:grpSpPr>
          <a:xfrm>
            <a:off x="6833221" y="3951792"/>
            <a:ext cx="339253" cy="339253"/>
            <a:chOff x="2678350" y="4992125"/>
            <a:chExt cx="481825" cy="481825"/>
          </a:xfrm>
        </p:grpSpPr>
        <p:sp>
          <p:nvSpPr>
            <p:cNvPr id="6220" name="Google Shape;6220;p5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1" name="Google Shape;6221;p5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5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3" name="Google Shape;6223;p52"/>
          <p:cNvGrpSpPr/>
          <p:nvPr/>
        </p:nvGrpSpPr>
        <p:grpSpPr>
          <a:xfrm>
            <a:off x="4628816" y="3951792"/>
            <a:ext cx="339253" cy="339253"/>
            <a:chOff x="3271200" y="4992125"/>
            <a:chExt cx="481825" cy="481825"/>
          </a:xfrm>
        </p:grpSpPr>
        <p:sp>
          <p:nvSpPr>
            <p:cNvPr id="6224" name="Google Shape;6224;p5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5" name="Google Shape;6225;p5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6" name="Google Shape;6226;p5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7" name="Google Shape;6227;p52"/>
          <p:cNvGrpSpPr/>
          <p:nvPr/>
        </p:nvGrpSpPr>
        <p:grpSpPr>
          <a:xfrm>
            <a:off x="7290263" y="3952822"/>
            <a:ext cx="339411" cy="337193"/>
            <a:chOff x="3863900" y="4993625"/>
            <a:chExt cx="482050" cy="478900"/>
          </a:xfrm>
        </p:grpSpPr>
        <p:sp>
          <p:nvSpPr>
            <p:cNvPr id="6228" name="Google Shape;6228;p5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5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5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1" name="Google Shape;6231;p5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2" name="Google Shape;6232;p52"/>
          <p:cNvGrpSpPr/>
          <p:nvPr/>
        </p:nvGrpSpPr>
        <p:grpSpPr>
          <a:xfrm>
            <a:off x="7747437" y="3952822"/>
            <a:ext cx="339411" cy="337193"/>
            <a:chOff x="4456725" y="4993625"/>
            <a:chExt cx="482050" cy="478900"/>
          </a:xfrm>
        </p:grpSpPr>
        <p:sp>
          <p:nvSpPr>
            <p:cNvPr id="6233" name="Google Shape;6233;p5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5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5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5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7" name="Google Shape;6237;p52"/>
          <p:cNvGrpSpPr/>
          <p:nvPr/>
        </p:nvGrpSpPr>
        <p:grpSpPr>
          <a:xfrm>
            <a:off x="6376030" y="3952813"/>
            <a:ext cx="339411" cy="337211"/>
            <a:chOff x="5049575" y="4993600"/>
            <a:chExt cx="482050" cy="478925"/>
          </a:xfrm>
        </p:grpSpPr>
        <p:sp>
          <p:nvSpPr>
            <p:cNvPr id="6238" name="Google Shape;6238;p5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9" name="Google Shape;6239;p5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5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5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45"/>
        <p:cNvGrpSpPr/>
        <p:nvPr/>
      </p:nvGrpSpPr>
      <p:grpSpPr>
        <a:xfrm>
          <a:off x="0" y="0"/>
          <a:ext cx="0" cy="0"/>
          <a:chOff x="0" y="0"/>
          <a:chExt cx="0" cy="0"/>
        </a:xfrm>
      </p:grpSpPr>
      <p:sp>
        <p:nvSpPr>
          <p:cNvPr id="6246" name="Google Shape;6246;p5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Educational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247" name="Google Shape;6247;p5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248" name="Google Shape;6248;p53"/>
          <p:cNvGrpSpPr/>
          <p:nvPr/>
        </p:nvGrpSpPr>
        <p:grpSpPr>
          <a:xfrm>
            <a:off x="876361" y="1533504"/>
            <a:ext cx="322099" cy="370529"/>
            <a:chOff x="-42971725" y="3217825"/>
            <a:chExt cx="275675" cy="317125"/>
          </a:xfrm>
        </p:grpSpPr>
        <p:sp>
          <p:nvSpPr>
            <p:cNvPr id="6249" name="Google Shape;6249;p5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5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5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53"/>
          <p:cNvGrpSpPr/>
          <p:nvPr/>
        </p:nvGrpSpPr>
        <p:grpSpPr>
          <a:xfrm>
            <a:off x="848276" y="2002160"/>
            <a:ext cx="378270" cy="337551"/>
            <a:chOff x="-42996150" y="3612600"/>
            <a:chExt cx="323750" cy="288900"/>
          </a:xfrm>
        </p:grpSpPr>
        <p:sp>
          <p:nvSpPr>
            <p:cNvPr id="6253" name="Google Shape;6253;p5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5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5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53"/>
          <p:cNvGrpSpPr/>
          <p:nvPr/>
        </p:nvGrpSpPr>
        <p:grpSpPr>
          <a:xfrm>
            <a:off x="851036" y="2411530"/>
            <a:ext cx="372749" cy="370909"/>
            <a:chOff x="-42994575" y="3950300"/>
            <a:chExt cx="319025" cy="317450"/>
          </a:xfrm>
        </p:grpSpPr>
        <p:sp>
          <p:nvSpPr>
            <p:cNvPr id="6257" name="Google Shape;6257;p5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5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5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53"/>
          <p:cNvGrpSpPr/>
          <p:nvPr/>
        </p:nvGrpSpPr>
        <p:grpSpPr>
          <a:xfrm>
            <a:off x="3004431" y="1558362"/>
            <a:ext cx="371785" cy="370879"/>
            <a:chOff x="-41111350" y="3239100"/>
            <a:chExt cx="318200" cy="317425"/>
          </a:xfrm>
        </p:grpSpPr>
        <p:sp>
          <p:nvSpPr>
            <p:cNvPr id="6261" name="Google Shape;6261;p5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5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5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5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53"/>
          <p:cNvGrpSpPr/>
          <p:nvPr/>
        </p:nvGrpSpPr>
        <p:grpSpPr>
          <a:xfrm>
            <a:off x="3000751" y="1993894"/>
            <a:ext cx="379146" cy="370967"/>
            <a:chOff x="-41117650" y="3605525"/>
            <a:chExt cx="324500" cy="317500"/>
          </a:xfrm>
        </p:grpSpPr>
        <p:sp>
          <p:nvSpPr>
            <p:cNvPr id="6266" name="Google Shape;6266;p5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5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5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9" name="Google Shape;6269;p5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0" name="Google Shape;6270;p53"/>
          <p:cNvGrpSpPr/>
          <p:nvPr/>
        </p:nvGrpSpPr>
        <p:grpSpPr>
          <a:xfrm>
            <a:off x="1827005" y="2885417"/>
            <a:ext cx="216271" cy="371814"/>
            <a:chOff x="-39205300" y="3220175"/>
            <a:chExt cx="185100" cy="318225"/>
          </a:xfrm>
        </p:grpSpPr>
        <p:sp>
          <p:nvSpPr>
            <p:cNvPr id="6271" name="Google Shape;6271;p5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5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3" name="Google Shape;6273;p53"/>
          <p:cNvGrpSpPr/>
          <p:nvPr/>
        </p:nvGrpSpPr>
        <p:grpSpPr>
          <a:xfrm>
            <a:off x="1792533" y="3345488"/>
            <a:ext cx="300016" cy="369273"/>
            <a:chOff x="-39248625" y="3588600"/>
            <a:chExt cx="256775" cy="316050"/>
          </a:xfrm>
        </p:grpSpPr>
        <p:sp>
          <p:nvSpPr>
            <p:cNvPr id="6274" name="Google Shape;6274;p5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5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6" name="Google Shape;6276;p5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5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8" name="Google Shape;6278;p53"/>
          <p:cNvGrpSpPr/>
          <p:nvPr/>
        </p:nvGrpSpPr>
        <p:grpSpPr>
          <a:xfrm>
            <a:off x="1243246" y="1533504"/>
            <a:ext cx="429504" cy="370879"/>
            <a:chOff x="-42651700" y="3217825"/>
            <a:chExt cx="367600" cy="317425"/>
          </a:xfrm>
        </p:grpSpPr>
        <p:sp>
          <p:nvSpPr>
            <p:cNvPr id="6279" name="Google Shape;6279;p5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5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5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5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3" name="Google Shape;6283;p53"/>
          <p:cNvGrpSpPr/>
          <p:nvPr/>
        </p:nvGrpSpPr>
        <p:grpSpPr>
          <a:xfrm>
            <a:off x="1278678" y="1973154"/>
            <a:ext cx="358640" cy="363226"/>
            <a:chOff x="-42617300" y="3587775"/>
            <a:chExt cx="306950" cy="310875"/>
          </a:xfrm>
        </p:grpSpPr>
        <p:sp>
          <p:nvSpPr>
            <p:cNvPr id="6284" name="Google Shape;6284;p5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5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6" name="Google Shape;6286;p5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7" name="Google Shape;6287;p53"/>
          <p:cNvGrpSpPr/>
          <p:nvPr/>
        </p:nvGrpSpPr>
        <p:grpSpPr>
          <a:xfrm>
            <a:off x="3450506" y="1557895"/>
            <a:ext cx="376926" cy="370324"/>
            <a:chOff x="-40748275" y="3238700"/>
            <a:chExt cx="322600" cy="316950"/>
          </a:xfrm>
        </p:grpSpPr>
        <p:sp>
          <p:nvSpPr>
            <p:cNvPr id="6288" name="Google Shape;6288;p5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5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5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5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5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5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4" name="Google Shape;6294;p53"/>
          <p:cNvGrpSpPr/>
          <p:nvPr/>
        </p:nvGrpSpPr>
        <p:grpSpPr>
          <a:xfrm>
            <a:off x="3453062" y="2025879"/>
            <a:ext cx="371814" cy="338690"/>
            <a:chOff x="-40745125" y="3632900"/>
            <a:chExt cx="318225" cy="289875"/>
          </a:xfrm>
        </p:grpSpPr>
        <p:sp>
          <p:nvSpPr>
            <p:cNvPr id="6295" name="Google Shape;6295;p5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5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5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5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5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5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5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53"/>
          <p:cNvGrpSpPr/>
          <p:nvPr/>
        </p:nvGrpSpPr>
        <p:grpSpPr>
          <a:xfrm>
            <a:off x="3457209" y="2437089"/>
            <a:ext cx="363518" cy="370178"/>
            <a:chOff x="-40742750" y="3972175"/>
            <a:chExt cx="311125" cy="316825"/>
          </a:xfrm>
        </p:grpSpPr>
        <p:sp>
          <p:nvSpPr>
            <p:cNvPr id="6303" name="Google Shape;6303;p5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5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53"/>
          <p:cNvGrpSpPr/>
          <p:nvPr/>
        </p:nvGrpSpPr>
        <p:grpSpPr>
          <a:xfrm>
            <a:off x="2239871" y="2887257"/>
            <a:ext cx="266892" cy="369974"/>
            <a:chOff x="-38860325" y="3221750"/>
            <a:chExt cx="228425" cy="316650"/>
          </a:xfrm>
        </p:grpSpPr>
        <p:sp>
          <p:nvSpPr>
            <p:cNvPr id="6306" name="Google Shape;6306;p5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5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5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5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53"/>
          <p:cNvGrpSpPr/>
          <p:nvPr/>
        </p:nvGrpSpPr>
        <p:grpSpPr>
          <a:xfrm>
            <a:off x="2190678" y="3349314"/>
            <a:ext cx="380081" cy="367111"/>
            <a:chOff x="-38905225" y="3591875"/>
            <a:chExt cx="325300" cy="314200"/>
          </a:xfrm>
        </p:grpSpPr>
        <p:sp>
          <p:nvSpPr>
            <p:cNvPr id="6311" name="Google Shape;6311;p5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5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5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4" name="Google Shape;6314;p5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5" name="Google Shape;6315;p53"/>
          <p:cNvGrpSpPr/>
          <p:nvPr/>
        </p:nvGrpSpPr>
        <p:grpSpPr>
          <a:xfrm>
            <a:off x="3997427" y="3334394"/>
            <a:ext cx="290815" cy="369740"/>
            <a:chOff x="-37370925" y="3579105"/>
            <a:chExt cx="248900" cy="316450"/>
          </a:xfrm>
        </p:grpSpPr>
        <p:sp>
          <p:nvSpPr>
            <p:cNvPr id="6316" name="Google Shape;6316;p5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5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8" name="Google Shape;6318;p5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5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0" name="Google Shape;6320;p53"/>
          <p:cNvGrpSpPr/>
          <p:nvPr/>
        </p:nvGrpSpPr>
        <p:grpSpPr>
          <a:xfrm>
            <a:off x="1690803" y="2412465"/>
            <a:ext cx="371814" cy="369974"/>
            <a:chOff x="-42259725" y="3951100"/>
            <a:chExt cx="318225" cy="316650"/>
          </a:xfrm>
        </p:grpSpPr>
        <p:sp>
          <p:nvSpPr>
            <p:cNvPr id="6321" name="Google Shape;6321;p5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5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53"/>
          <p:cNvGrpSpPr/>
          <p:nvPr/>
        </p:nvGrpSpPr>
        <p:grpSpPr>
          <a:xfrm>
            <a:off x="3889164" y="1591486"/>
            <a:ext cx="370879" cy="337755"/>
            <a:chOff x="-40378075" y="3267450"/>
            <a:chExt cx="317425" cy="289075"/>
          </a:xfrm>
        </p:grpSpPr>
        <p:sp>
          <p:nvSpPr>
            <p:cNvPr id="6324" name="Google Shape;6324;p5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5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5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5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53"/>
          <p:cNvGrpSpPr/>
          <p:nvPr/>
        </p:nvGrpSpPr>
        <p:grpSpPr>
          <a:xfrm>
            <a:off x="3892830" y="1992754"/>
            <a:ext cx="363548" cy="369974"/>
            <a:chOff x="-40372575" y="3604550"/>
            <a:chExt cx="311150" cy="316650"/>
          </a:xfrm>
        </p:grpSpPr>
        <p:sp>
          <p:nvSpPr>
            <p:cNvPr id="6329" name="Google Shape;6329;p5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5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5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2" name="Google Shape;6332;p5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3" name="Google Shape;6333;p53"/>
          <p:cNvGrpSpPr/>
          <p:nvPr/>
        </p:nvGrpSpPr>
        <p:grpSpPr>
          <a:xfrm>
            <a:off x="2616780" y="2885417"/>
            <a:ext cx="399038" cy="372165"/>
            <a:chOff x="-38542250" y="3220175"/>
            <a:chExt cx="341525" cy="318525"/>
          </a:xfrm>
        </p:grpSpPr>
        <p:sp>
          <p:nvSpPr>
            <p:cNvPr id="6334" name="Google Shape;6334;p5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5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5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7" name="Google Shape;6337;p53"/>
          <p:cNvGrpSpPr/>
          <p:nvPr/>
        </p:nvGrpSpPr>
        <p:grpSpPr>
          <a:xfrm>
            <a:off x="2638712" y="3344787"/>
            <a:ext cx="369974" cy="369068"/>
            <a:chOff x="-38537400" y="3588000"/>
            <a:chExt cx="316650" cy="315875"/>
          </a:xfrm>
        </p:grpSpPr>
        <p:sp>
          <p:nvSpPr>
            <p:cNvPr id="6338" name="Google Shape;6338;p5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5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5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5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53"/>
          <p:cNvGrpSpPr/>
          <p:nvPr/>
        </p:nvGrpSpPr>
        <p:grpSpPr>
          <a:xfrm>
            <a:off x="2637792" y="3802316"/>
            <a:ext cx="371814" cy="369974"/>
            <a:chOff x="-38538975" y="3954250"/>
            <a:chExt cx="318225" cy="316650"/>
          </a:xfrm>
        </p:grpSpPr>
        <p:sp>
          <p:nvSpPr>
            <p:cNvPr id="6343" name="Google Shape;6343;p5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5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53"/>
          <p:cNvGrpSpPr/>
          <p:nvPr/>
        </p:nvGrpSpPr>
        <p:grpSpPr>
          <a:xfrm>
            <a:off x="3955104" y="3797243"/>
            <a:ext cx="375465" cy="371814"/>
            <a:chOff x="-37385100" y="3949908"/>
            <a:chExt cx="321350" cy="318225"/>
          </a:xfrm>
        </p:grpSpPr>
        <p:sp>
          <p:nvSpPr>
            <p:cNvPr id="6346" name="Google Shape;6346;p5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5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53"/>
          <p:cNvGrpSpPr/>
          <p:nvPr/>
        </p:nvGrpSpPr>
        <p:grpSpPr>
          <a:xfrm>
            <a:off x="2130763" y="1532803"/>
            <a:ext cx="370909" cy="370675"/>
            <a:chOff x="-41895050" y="3217225"/>
            <a:chExt cx="317450" cy="317250"/>
          </a:xfrm>
        </p:grpSpPr>
        <p:sp>
          <p:nvSpPr>
            <p:cNvPr id="6349" name="Google Shape;6349;p5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5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5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5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5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4" name="Google Shape;6354;p53"/>
          <p:cNvGrpSpPr/>
          <p:nvPr/>
        </p:nvGrpSpPr>
        <p:grpSpPr>
          <a:xfrm>
            <a:off x="2130310" y="1969737"/>
            <a:ext cx="371814" cy="369974"/>
            <a:chOff x="-41893475" y="3584850"/>
            <a:chExt cx="318225" cy="316650"/>
          </a:xfrm>
        </p:grpSpPr>
        <p:sp>
          <p:nvSpPr>
            <p:cNvPr id="6355" name="Google Shape;6355;p5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5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5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5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9" name="Google Shape;6359;p5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5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1" name="Google Shape;6361;p53"/>
          <p:cNvGrpSpPr/>
          <p:nvPr/>
        </p:nvGrpSpPr>
        <p:grpSpPr>
          <a:xfrm>
            <a:off x="900338" y="3365029"/>
            <a:ext cx="337522" cy="370909"/>
            <a:chOff x="-39998250" y="3605325"/>
            <a:chExt cx="288875" cy="317450"/>
          </a:xfrm>
        </p:grpSpPr>
        <p:sp>
          <p:nvSpPr>
            <p:cNvPr id="6362" name="Google Shape;6362;p5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5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53"/>
          <p:cNvGrpSpPr/>
          <p:nvPr/>
        </p:nvGrpSpPr>
        <p:grpSpPr>
          <a:xfrm>
            <a:off x="884112" y="3823493"/>
            <a:ext cx="369974" cy="369945"/>
            <a:chOff x="-40011050" y="3972375"/>
            <a:chExt cx="316650" cy="316625"/>
          </a:xfrm>
        </p:grpSpPr>
        <p:sp>
          <p:nvSpPr>
            <p:cNvPr id="6365" name="Google Shape;6365;p5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5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53"/>
          <p:cNvGrpSpPr/>
          <p:nvPr/>
        </p:nvGrpSpPr>
        <p:grpSpPr>
          <a:xfrm>
            <a:off x="3116043" y="2888192"/>
            <a:ext cx="266921" cy="369039"/>
            <a:chOff x="-38129425" y="3222550"/>
            <a:chExt cx="228450" cy="315850"/>
          </a:xfrm>
        </p:grpSpPr>
        <p:sp>
          <p:nvSpPr>
            <p:cNvPr id="6368" name="Google Shape;6368;p5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5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0" name="Google Shape;6370;p53"/>
          <p:cNvGrpSpPr/>
          <p:nvPr/>
        </p:nvGrpSpPr>
        <p:grpSpPr>
          <a:xfrm>
            <a:off x="3071012" y="3344787"/>
            <a:ext cx="371785" cy="369974"/>
            <a:chOff x="-38172725" y="3588000"/>
            <a:chExt cx="318200" cy="316650"/>
          </a:xfrm>
        </p:grpSpPr>
        <p:sp>
          <p:nvSpPr>
            <p:cNvPr id="6371" name="Google Shape;6371;p5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5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5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5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5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5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5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5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53"/>
          <p:cNvGrpSpPr/>
          <p:nvPr/>
        </p:nvGrpSpPr>
        <p:grpSpPr>
          <a:xfrm>
            <a:off x="3146914" y="3803222"/>
            <a:ext cx="219981" cy="369974"/>
            <a:chOff x="-38109725" y="3955025"/>
            <a:chExt cx="188275" cy="316650"/>
          </a:xfrm>
        </p:grpSpPr>
        <p:sp>
          <p:nvSpPr>
            <p:cNvPr id="6380" name="Google Shape;6380;p5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5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2" name="Google Shape;6382;p5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3" name="Google Shape;6383;p53"/>
          <p:cNvGrpSpPr/>
          <p:nvPr/>
        </p:nvGrpSpPr>
        <p:grpSpPr>
          <a:xfrm>
            <a:off x="2562313" y="1534643"/>
            <a:ext cx="373654" cy="369068"/>
            <a:chOff x="-41530375" y="3218800"/>
            <a:chExt cx="319800" cy="315875"/>
          </a:xfrm>
        </p:grpSpPr>
        <p:sp>
          <p:nvSpPr>
            <p:cNvPr id="6384" name="Google Shape;6384;p5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5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53"/>
          <p:cNvGrpSpPr/>
          <p:nvPr/>
        </p:nvGrpSpPr>
        <p:grpSpPr>
          <a:xfrm>
            <a:off x="2564607" y="2049801"/>
            <a:ext cx="369068" cy="289004"/>
            <a:chOff x="-41526450" y="3653375"/>
            <a:chExt cx="315875" cy="247350"/>
          </a:xfrm>
        </p:grpSpPr>
        <p:sp>
          <p:nvSpPr>
            <p:cNvPr id="6387" name="Google Shape;6387;p5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5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53"/>
          <p:cNvGrpSpPr/>
          <p:nvPr/>
        </p:nvGrpSpPr>
        <p:grpSpPr>
          <a:xfrm>
            <a:off x="2565994" y="2412465"/>
            <a:ext cx="366293" cy="369974"/>
            <a:chOff x="-41526450" y="3951100"/>
            <a:chExt cx="313500" cy="316650"/>
          </a:xfrm>
        </p:grpSpPr>
        <p:sp>
          <p:nvSpPr>
            <p:cNvPr id="6390" name="Google Shape;6390;p5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5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5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53"/>
          <p:cNvGrpSpPr/>
          <p:nvPr/>
        </p:nvGrpSpPr>
        <p:grpSpPr>
          <a:xfrm>
            <a:off x="1331249" y="2906594"/>
            <a:ext cx="339595" cy="371814"/>
            <a:chOff x="-39625900" y="3238300"/>
            <a:chExt cx="290650" cy="318225"/>
          </a:xfrm>
        </p:grpSpPr>
        <p:sp>
          <p:nvSpPr>
            <p:cNvPr id="6394" name="Google Shape;6394;p5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5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6" name="Google Shape;6396;p5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7" name="Google Shape;6397;p53"/>
          <p:cNvGrpSpPr/>
          <p:nvPr/>
        </p:nvGrpSpPr>
        <p:grpSpPr>
          <a:xfrm>
            <a:off x="1325300" y="3823055"/>
            <a:ext cx="366293" cy="370441"/>
            <a:chOff x="-39647175" y="3972000"/>
            <a:chExt cx="313500" cy="317050"/>
          </a:xfrm>
        </p:grpSpPr>
        <p:sp>
          <p:nvSpPr>
            <p:cNvPr id="6398" name="Google Shape;6398;p5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5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5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53"/>
          <p:cNvGrpSpPr/>
          <p:nvPr/>
        </p:nvGrpSpPr>
        <p:grpSpPr>
          <a:xfrm>
            <a:off x="3494427" y="2887053"/>
            <a:ext cx="375495" cy="370879"/>
            <a:chOff x="-37808850" y="3221575"/>
            <a:chExt cx="321375" cy="317425"/>
          </a:xfrm>
        </p:grpSpPr>
        <p:sp>
          <p:nvSpPr>
            <p:cNvPr id="6402" name="Google Shape;6402;p5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5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53"/>
          <p:cNvGrpSpPr/>
          <p:nvPr/>
        </p:nvGrpSpPr>
        <p:grpSpPr>
          <a:xfrm>
            <a:off x="3503201" y="3409084"/>
            <a:ext cx="372749" cy="241158"/>
            <a:chOff x="-37806500" y="3643030"/>
            <a:chExt cx="319025" cy="206400"/>
          </a:xfrm>
        </p:grpSpPr>
        <p:sp>
          <p:nvSpPr>
            <p:cNvPr id="6405" name="Google Shape;6405;p5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5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53"/>
          <p:cNvGrpSpPr/>
          <p:nvPr/>
        </p:nvGrpSpPr>
        <p:grpSpPr>
          <a:xfrm>
            <a:off x="3505508" y="3801381"/>
            <a:ext cx="368134" cy="371814"/>
            <a:chOff x="-37804925" y="3953450"/>
            <a:chExt cx="315075" cy="318225"/>
          </a:xfrm>
        </p:grpSpPr>
        <p:sp>
          <p:nvSpPr>
            <p:cNvPr id="6408" name="Google Shape;6408;p5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5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5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1" name="Google Shape;6411;p5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2" name="Google Shape;6412;p53"/>
          <p:cNvGrpSpPr/>
          <p:nvPr/>
        </p:nvGrpSpPr>
        <p:grpSpPr>
          <a:xfrm>
            <a:off x="4860977" y="1553988"/>
            <a:ext cx="355663" cy="308725"/>
            <a:chOff x="-28462125" y="3199700"/>
            <a:chExt cx="298550" cy="259150"/>
          </a:xfrm>
        </p:grpSpPr>
        <p:sp>
          <p:nvSpPr>
            <p:cNvPr id="6413" name="Google Shape;6413;p5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5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5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53"/>
          <p:cNvGrpSpPr/>
          <p:nvPr/>
        </p:nvGrpSpPr>
        <p:grpSpPr>
          <a:xfrm>
            <a:off x="4861930" y="1988678"/>
            <a:ext cx="353757" cy="352833"/>
            <a:chOff x="-28461325" y="3545475"/>
            <a:chExt cx="296950" cy="296175"/>
          </a:xfrm>
        </p:grpSpPr>
        <p:sp>
          <p:nvSpPr>
            <p:cNvPr id="6417" name="Google Shape;6417;p5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5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5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5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5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5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6423;p53"/>
          <p:cNvGrpSpPr/>
          <p:nvPr/>
        </p:nvGrpSpPr>
        <p:grpSpPr>
          <a:xfrm>
            <a:off x="4858162" y="2438722"/>
            <a:ext cx="361292" cy="352803"/>
            <a:chOff x="-28463700" y="3914875"/>
            <a:chExt cx="303275" cy="296150"/>
          </a:xfrm>
        </p:grpSpPr>
        <p:sp>
          <p:nvSpPr>
            <p:cNvPr id="6424" name="Google Shape;6424;p5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5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6" name="Google Shape;6426;p53"/>
          <p:cNvGrpSpPr/>
          <p:nvPr/>
        </p:nvGrpSpPr>
        <p:grpSpPr>
          <a:xfrm>
            <a:off x="7092947" y="1594805"/>
            <a:ext cx="351880" cy="227092"/>
            <a:chOff x="-26573400" y="3224125"/>
            <a:chExt cx="295375" cy="190625"/>
          </a:xfrm>
        </p:grpSpPr>
        <p:sp>
          <p:nvSpPr>
            <p:cNvPr id="6427" name="Google Shape;6427;p5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5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53"/>
          <p:cNvGrpSpPr/>
          <p:nvPr/>
        </p:nvGrpSpPr>
        <p:grpSpPr>
          <a:xfrm>
            <a:off x="7092947" y="1989140"/>
            <a:ext cx="351880" cy="351910"/>
            <a:chOff x="-26573400" y="3546250"/>
            <a:chExt cx="295375" cy="295400"/>
          </a:xfrm>
        </p:grpSpPr>
        <p:sp>
          <p:nvSpPr>
            <p:cNvPr id="6430" name="Google Shape;6430;p5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5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5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5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5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53"/>
          <p:cNvGrpSpPr/>
          <p:nvPr/>
        </p:nvGrpSpPr>
        <p:grpSpPr>
          <a:xfrm>
            <a:off x="7081228" y="2439049"/>
            <a:ext cx="375319" cy="352148"/>
            <a:chOff x="-26583625" y="3917025"/>
            <a:chExt cx="315050" cy="295600"/>
          </a:xfrm>
        </p:grpSpPr>
        <p:sp>
          <p:nvSpPr>
            <p:cNvPr id="6436" name="Google Shape;6436;p5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5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5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5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0" name="Google Shape;6440;p5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1" name="Google Shape;6441;p53"/>
          <p:cNvGrpSpPr/>
          <p:nvPr/>
        </p:nvGrpSpPr>
        <p:grpSpPr>
          <a:xfrm>
            <a:off x="5779742" y="3398079"/>
            <a:ext cx="289039" cy="352833"/>
            <a:chOff x="-24694925" y="3518700"/>
            <a:chExt cx="242625" cy="296175"/>
          </a:xfrm>
        </p:grpSpPr>
        <p:sp>
          <p:nvSpPr>
            <p:cNvPr id="6442" name="Google Shape;6442;p5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5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5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5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53"/>
          <p:cNvGrpSpPr/>
          <p:nvPr/>
        </p:nvGrpSpPr>
        <p:grpSpPr>
          <a:xfrm>
            <a:off x="5779280" y="3848107"/>
            <a:ext cx="289962" cy="352833"/>
            <a:chOff x="-24709100" y="3888875"/>
            <a:chExt cx="243400" cy="296175"/>
          </a:xfrm>
        </p:grpSpPr>
        <p:sp>
          <p:nvSpPr>
            <p:cNvPr id="6447" name="Google Shape;6447;p5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5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5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53"/>
          <p:cNvGrpSpPr/>
          <p:nvPr/>
        </p:nvGrpSpPr>
        <p:grpSpPr>
          <a:xfrm>
            <a:off x="7979280" y="2920770"/>
            <a:ext cx="356556" cy="349557"/>
            <a:chOff x="-22863675" y="3131775"/>
            <a:chExt cx="299300" cy="293425"/>
          </a:xfrm>
        </p:grpSpPr>
        <p:sp>
          <p:nvSpPr>
            <p:cNvPr id="6451" name="Google Shape;6451;p5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5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5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53"/>
          <p:cNvGrpSpPr/>
          <p:nvPr/>
        </p:nvGrpSpPr>
        <p:grpSpPr>
          <a:xfrm>
            <a:off x="5322144" y="1531949"/>
            <a:ext cx="310602" cy="352803"/>
            <a:chOff x="-28069875" y="3175300"/>
            <a:chExt cx="260725" cy="296150"/>
          </a:xfrm>
        </p:grpSpPr>
        <p:sp>
          <p:nvSpPr>
            <p:cNvPr id="6455" name="Google Shape;6455;p5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5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5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5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5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5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5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5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5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4" name="Google Shape;6464;p5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5" name="Google Shape;6465;p53"/>
          <p:cNvGrpSpPr/>
          <p:nvPr/>
        </p:nvGrpSpPr>
        <p:grpSpPr>
          <a:xfrm>
            <a:off x="5363423" y="2439183"/>
            <a:ext cx="228045" cy="351880"/>
            <a:chOff x="-28032075" y="3916450"/>
            <a:chExt cx="191425" cy="295375"/>
          </a:xfrm>
        </p:grpSpPr>
        <p:sp>
          <p:nvSpPr>
            <p:cNvPr id="6466" name="Google Shape;6466;p5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5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5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53"/>
          <p:cNvGrpSpPr/>
          <p:nvPr/>
        </p:nvGrpSpPr>
        <p:grpSpPr>
          <a:xfrm>
            <a:off x="7528769" y="1531934"/>
            <a:ext cx="352833" cy="352833"/>
            <a:chOff x="-26201650" y="3176075"/>
            <a:chExt cx="296175" cy="296175"/>
          </a:xfrm>
        </p:grpSpPr>
        <p:sp>
          <p:nvSpPr>
            <p:cNvPr id="6470" name="Google Shape;6470;p5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5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53"/>
          <p:cNvGrpSpPr/>
          <p:nvPr/>
        </p:nvGrpSpPr>
        <p:grpSpPr>
          <a:xfrm>
            <a:off x="7528293" y="1989155"/>
            <a:ext cx="353786" cy="351880"/>
            <a:chOff x="-26204800" y="3547050"/>
            <a:chExt cx="296975" cy="295375"/>
          </a:xfrm>
        </p:grpSpPr>
        <p:sp>
          <p:nvSpPr>
            <p:cNvPr id="6473" name="Google Shape;6473;p5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5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5" name="Google Shape;6475;p5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6" name="Google Shape;6476;p53"/>
          <p:cNvGrpSpPr/>
          <p:nvPr/>
        </p:nvGrpSpPr>
        <p:grpSpPr>
          <a:xfrm>
            <a:off x="6199548" y="2919133"/>
            <a:ext cx="345328" cy="352833"/>
            <a:chOff x="-24353875" y="3147725"/>
            <a:chExt cx="289875" cy="296175"/>
          </a:xfrm>
        </p:grpSpPr>
        <p:sp>
          <p:nvSpPr>
            <p:cNvPr id="6477" name="Google Shape;6477;p5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5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53"/>
          <p:cNvGrpSpPr/>
          <p:nvPr/>
        </p:nvGrpSpPr>
        <p:grpSpPr>
          <a:xfrm>
            <a:off x="6207530" y="3398540"/>
            <a:ext cx="329365" cy="351910"/>
            <a:chOff x="-24344425" y="3519475"/>
            <a:chExt cx="276475" cy="295400"/>
          </a:xfrm>
        </p:grpSpPr>
        <p:sp>
          <p:nvSpPr>
            <p:cNvPr id="6480" name="Google Shape;6480;p5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5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53"/>
          <p:cNvGrpSpPr/>
          <p:nvPr/>
        </p:nvGrpSpPr>
        <p:grpSpPr>
          <a:xfrm>
            <a:off x="6197210" y="3850460"/>
            <a:ext cx="350004" cy="348128"/>
            <a:chOff x="-24353075" y="3891250"/>
            <a:chExt cx="293800" cy="292225"/>
          </a:xfrm>
        </p:grpSpPr>
        <p:sp>
          <p:nvSpPr>
            <p:cNvPr id="6483" name="Google Shape;6483;p5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5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53"/>
          <p:cNvGrpSpPr/>
          <p:nvPr/>
        </p:nvGrpSpPr>
        <p:grpSpPr>
          <a:xfrm>
            <a:off x="7980681" y="3398763"/>
            <a:ext cx="353757" cy="351463"/>
            <a:chOff x="-22845575" y="3504075"/>
            <a:chExt cx="296950" cy="295025"/>
          </a:xfrm>
        </p:grpSpPr>
        <p:sp>
          <p:nvSpPr>
            <p:cNvPr id="6486" name="Google Shape;6486;p5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5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53"/>
          <p:cNvGrpSpPr/>
          <p:nvPr/>
        </p:nvGrpSpPr>
        <p:grpSpPr>
          <a:xfrm>
            <a:off x="5773862" y="1532411"/>
            <a:ext cx="299344" cy="351880"/>
            <a:chOff x="-27691025" y="3175300"/>
            <a:chExt cx="251275" cy="295375"/>
          </a:xfrm>
        </p:grpSpPr>
        <p:sp>
          <p:nvSpPr>
            <p:cNvPr id="6489" name="Google Shape;6489;p5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5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5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5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53"/>
          <p:cNvGrpSpPr/>
          <p:nvPr/>
        </p:nvGrpSpPr>
        <p:grpSpPr>
          <a:xfrm>
            <a:off x="5746179" y="2051087"/>
            <a:ext cx="354710" cy="228015"/>
            <a:chOff x="-27721750" y="3598250"/>
            <a:chExt cx="297750" cy="191400"/>
          </a:xfrm>
        </p:grpSpPr>
        <p:sp>
          <p:nvSpPr>
            <p:cNvPr id="6494" name="Google Shape;6494;p5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5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53"/>
          <p:cNvGrpSpPr/>
          <p:nvPr/>
        </p:nvGrpSpPr>
        <p:grpSpPr>
          <a:xfrm>
            <a:off x="5747579" y="2444633"/>
            <a:ext cx="351910" cy="340980"/>
            <a:chOff x="-27719400" y="3925600"/>
            <a:chExt cx="295400" cy="286225"/>
          </a:xfrm>
        </p:grpSpPr>
        <p:sp>
          <p:nvSpPr>
            <p:cNvPr id="6497" name="Google Shape;6497;p5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5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53"/>
          <p:cNvGrpSpPr/>
          <p:nvPr/>
        </p:nvGrpSpPr>
        <p:grpSpPr>
          <a:xfrm>
            <a:off x="7968851" y="1531473"/>
            <a:ext cx="353757" cy="353757"/>
            <a:chOff x="-25834600" y="3176875"/>
            <a:chExt cx="296950" cy="296950"/>
          </a:xfrm>
        </p:grpSpPr>
        <p:sp>
          <p:nvSpPr>
            <p:cNvPr id="6500" name="Google Shape;6500;p5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5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5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5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5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53"/>
          <p:cNvGrpSpPr/>
          <p:nvPr/>
        </p:nvGrpSpPr>
        <p:grpSpPr>
          <a:xfrm>
            <a:off x="7968851" y="1999474"/>
            <a:ext cx="353757" cy="331241"/>
            <a:chOff x="-25834600" y="3564375"/>
            <a:chExt cx="296950" cy="278050"/>
          </a:xfrm>
        </p:grpSpPr>
        <p:sp>
          <p:nvSpPr>
            <p:cNvPr id="6506" name="Google Shape;6506;p5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5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5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5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5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5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5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5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53"/>
          <p:cNvGrpSpPr/>
          <p:nvPr/>
        </p:nvGrpSpPr>
        <p:grpSpPr>
          <a:xfrm>
            <a:off x="7966974" y="2438826"/>
            <a:ext cx="357509" cy="352595"/>
            <a:chOff x="-25834600" y="3915850"/>
            <a:chExt cx="300100" cy="295975"/>
          </a:xfrm>
        </p:grpSpPr>
        <p:sp>
          <p:nvSpPr>
            <p:cNvPr id="6515" name="Google Shape;6515;p5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5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5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8" name="Google Shape;6518;p53"/>
          <p:cNvGrpSpPr/>
          <p:nvPr/>
        </p:nvGrpSpPr>
        <p:grpSpPr>
          <a:xfrm>
            <a:off x="6702402" y="2920056"/>
            <a:ext cx="228968" cy="350987"/>
            <a:chOff x="-23930925" y="3149300"/>
            <a:chExt cx="192200" cy="294625"/>
          </a:xfrm>
        </p:grpSpPr>
        <p:sp>
          <p:nvSpPr>
            <p:cNvPr id="6519" name="Google Shape;6519;p5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5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5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5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53"/>
          <p:cNvGrpSpPr/>
          <p:nvPr/>
        </p:nvGrpSpPr>
        <p:grpSpPr>
          <a:xfrm>
            <a:off x="6659232" y="3398540"/>
            <a:ext cx="315307" cy="351910"/>
            <a:chOff x="-23962425" y="3519475"/>
            <a:chExt cx="264675" cy="295400"/>
          </a:xfrm>
        </p:grpSpPr>
        <p:sp>
          <p:nvSpPr>
            <p:cNvPr id="6524" name="Google Shape;6524;p5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5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6" name="Google Shape;6526;p5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7" name="Google Shape;6527;p53"/>
          <p:cNvGrpSpPr/>
          <p:nvPr/>
        </p:nvGrpSpPr>
        <p:grpSpPr>
          <a:xfrm>
            <a:off x="8037908" y="3848584"/>
            <a:ext cx="239302" cy="351880"/>
            <a:chOff x="-22788075" y="3904625"/>
            <a:chExt cx="200875" cy="295375"/>
          </a:xfrm>
        </p:grpSpPr>
        <p:sp>
          <p:nvSpPr>
            <p:cNvPr id="6528" name="Google Shape;6528;p5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5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5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5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53"/>
          <p:cNvGrpSpPr/>
          <p:nvPr/>
        </p:nvGrpSpPr>
        <p:grpSpPr>
          <a:xfrm>
            <a:off x="6193206" y="1531949"/>
            <a:ext cx="354710" cy="352803"/>
            <a:chOff x="-27351575" y="3175300"/>
            <a:chExt cx="297750" cy="296150"/>
          </a:xfrm>
        </p:grpSpPr>
        <p:sp>
          <p:nvSpPr>
            <p:cNvPr id="6533" name="Google Shape;6533;p5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5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5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5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53"/>
          <p:cNvGrpSpPr/>
          <p:nvPr/>
        </p:nvGrpSpPr>
        <p:grpSpPr>
          <a:xfrm>
            <a:off x="6235914" y="1988559"/>
            <a:ext cx="269293" cy="353072"/>
            <a:chOff x="-27313750" y="3545275"/>
            <a:chExt cx="226050" cy="296375"/>
          </a:xfrm>
        </p:grpSpPr>
        <p:sp>
          <p:nvSpPr>
            <p:cNvPr id="6538" name="Google Shape;6538;p5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5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5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53"/>
          <p:cNvGrpSpPr/>
          <p:nvPr/>
        </p:nvGrpSpPr>
        <p:grpSpPr>
          <a:xfrm>
            <a:off x="6193206" y="2436830"/>
            <a:ext cx="354710" cy="356586"/>
            <a:chOff x="-27351575" y="3915650"/>
            <a:chExt cx="297750" cy="299325"/>
          </a:xfrm>
        </p:grpSpPr>
        <p:sp>
          <p:nvSpPr>
            <p:cNvPr id="6542" name="Google Shape;6542;p5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5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53"/>
          <p:cNvGrpSpPr/>
          <p:nvPr/>
        </p:nvGrpSpPr>
        <p:grpSpPr>
          <a:xfrm>
            <a:off x="4880696" y="2919029"/>
            <a:ext cx="319060" cy="353042"/>
            <a:chOff x="-25445525" y="3175900"/>
            <a:chExt cx="267825" cy="296350"/>
          </a:xfrm>
        </p:grpSpPr>
        <p:sp>
          <p:nvSpPr>
            <p:cNvPr id="6545" name="Google Shape;6545;p5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5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5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53"/>
          <p:cNvGrpSpPr/>
          <p:nvPr/>
        </p:nvGrpSpPr>
        <p:grpSpPr>
          <a:xfrm>
            <a:off x="4862410" y="3409352"/>
            <a:ext cx="355633" cy="330288"/>
            <a:chOff x="-25465200" y="3565175"/>
            <a:chExt cx="298525" cy="277250"/>
          </a:xfrm>
        </p:grpSpPr>
        <p:sp>
          <p:nvSpPr>
            <p:cNvPr id="6549" name="Google Shape;6549;p5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5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53"/>
          <p:cNvGrpSpPr/>
          <p:nvPr/>
        </p:nvGrpSpPr>
        <p:grpSpPr>
          <a:xfrm>
            <a:off x="4861948" y="3848882"/>
            <a:ext cx="356556" cy="351285"/>
            <a:chOff x="-25465200" y="3916150"/>
            <a:chExt cx="299300" cy="294875"/>
          </a:xfrm>
        </p:grpSpPr>
        <p:sp>
          <p:nvSpPr>
            <p:cNvPr id="6552" name="Google Shape;6552;p5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5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4" name="Google Shape;6554;p53"/>
          <p:cNvGrpSpPr/>
          <p:nvPr/>
        </p:nvGrpSpPr>
        <p:grpSpPr>
          <a:xfrm>
            <a:off x="7089388" y="2919148"/>
            <a:ext cx="351880" cy="352803"/>
            <a:chOff x="-23615075" y="3148525"/>
            <a:chExt cx="295375" cy="296150"/>
          </a:xfrm>
        </p:grpSpPr>
        <p:sp>
          <p:nvSpPr>
            <p:cNvPr id="6555" name="Google Shape;6555;p5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5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5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5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9" name="Google Shape;6559;p5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0" name="Google Shape;6560;p53"/>
          <p:cNvGrpSpPr/>
          <p:nvPr/>
        </p:nvGrpSpPr>
        <p:grpSpPr>
          <a:xfrm>
            <a:off x="7088911" y="3858427"/>
            <a:ext cx="352833" cy="332194"/>
            <a:chOff x="-23615075" y="3906200"/>
            <a:chExt cx="296175" cy="278850"/>
          </a:xfrm>
        </p:grpSpPr>
        <p:sp>
          <p:nvSpPr>
            <p:cNvPr id="6561" name="Google Shape;6561;p5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5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5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4" name="Google Shape;6564;p5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5" name="Google Shape;6565;p53"/>
          <p:cNvGrpSpPr/>
          <p:nvPr/>
        </p:nvGrpSpPr>
        <p:grpSpPr>
          <a:xfrm>
            <a:off x="6637880" y="1532068"/>
            <a:ext cx="353757" cy="352565"/>
            <a:chOff x="-26980600" y="3175500"/>
            <a:chExt cx="296950" cy="295950"/>
          </a:xfrm>
        </p:grpSpPr>
        <p:sp>
          <p:nvSpPr>
            <p:cNvPr id="6566" name="Google Shape;6566;p5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5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5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9" name="Google Shape;6569;p5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0" name="Google Shape;6570;p53"/>
          <p:cNvGrpSpPr/>
          <p:nvPr/>
        </p:nvGrpSpPr>
        <p:grpSpPr>
          <a:xfrm>
            <a:off x="6638357" y="2470604"/>
            <a:ext cx="352803" cy="289039"/>
            <a:chOff x="-26981375" y="3951875"/>
            <a:chExt cx="296150" cy="242625"/>
          </a:xfrm>
        </p:grpSpPr>
        <p:sp>
          <p:nvSpPr>
            <p:cNvPr id="6571" name="Google Shape;6571;p5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5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5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53"/>
          <p:cNvGrpSpPr/>
          <p:nvPr/>
        </p:nvGrpSpPr>
        <p:grpSpPr>
          <a:xfrm>
            <a:off x="5303399" y="2918195"/>
            <a:ext cx="351910" cy="354710"/>
            <a:chOff x="-25094250" y="3176075"/>
            <a:chExt cx="295400" cy="297750"/>
          </a:xfrm>
        </p:grpSpPr>
        <p:sp>
          <p:nvSpPr>
            <p:cNvPr id="6575" name="Google Shape;6575;p5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5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5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53"/>
          <p:cNvGrpSpPr/>
          <p:nvPr/>
        </p:nvGrpSpPr>
        <p:grpSpPr>
          <a:xfrm>
            <a:off x="5303399" y="3398556"/>
            <a:ext cx="351910" cy="351880"/>
            <a:chOff x="-25094250" y="3547050"/>
            <a:chExt cx="295400" cy="295375"/>
          </a:xfrm>
        </p:grpSpPr>
        <p:sp>
          <p:nvSpPr>
            <p:cNvPr id="6579" name="Google Shape;6579;p5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5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5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5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5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4" name="Google Shape;6584;p5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5" name="Google Shape;6585;p53"/>
          <p:cNvGrpSpPr/>
          <p:nvPr/>
        </p:nvGrpSpPr>
        <p:grpSpPr>
          <a:xfrm>
            <a:off x="7535476" y="2919148"/>
            <a:ext cx="352803" cy="352803"/>
            <a:chOff x="-23245675" y="3148525"/>
            <a:chExt cx="296150" cy="296150"/>
          </a:xfrm>
        </p:grpSpPr>
        <p:sp>
          <p:nvSpPr>
            <p:cNvPr id="6586" name="Google Shape;6586;p5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5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5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9" name="Google Shape;6589;p5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0" name="Google Shape;6590;p53"/>
          <p:cNvGrpSpPr/>
          <p:nvPr/>
        </p:nvGrpSpPr>
        <p:grpSpPr>
          <a:xfrm>
            <a:off x="7535938" y="3848122"/>
            <a:ext cx="351880" cy="352803"/>
            <a:chOff x="-23244900" y="3888100"/>
            <a:chExt cx="295375" cy="296150"/>
          </a:xfrm>
        </p:grpSpPr>
        <p:sp>
          <p:nvSpPr>
            <p:cNvPr id="6591" name="Google Shape;6591;p5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5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5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5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5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5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5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5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5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5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5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2" name="Google Shape;6602;p5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06"/>
        <p:cNvGrpSpPr/>
        <p:nvPr/>
      </p:nvGrpSpPr>
      <p:grpSpPr>
        <a:xfrm>
          <a:off x="0" y="0"/>
          <a:ext cx="0" cy="0"/>
          <a:chOff x="0" y="0"/>
          <a:chExt cx="0" cy="0"/>
        </a:xfrm>
      </p:grpSpPr>
      <p:sp>
        <p:nvSpPr>
          <p:cNvPr id="6607" name="Google Shape;6607;p5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Business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608" name="Google Shape;6608;p5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609" name="Google Shape;6609;p5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0" name="Google Shape;6610;p54"/>
          <p:cNvGrpSpPr/>
          <p:nvPr/>
        </p:nvGrpSpPr>
        <p:grpSpPr>
          <a:xfrm>
            <a:off x="850004" y="1975418"/>
            <a:ext cx="367261" cy="367261"/>
            <a:chOff x="-65145700" y="3727425"/>
            <a:chExt cx="317425" cy="317425"/>
          </a:xfrm>
        </p:grpSpPr>
        <p:sp>
          <p:nvSpPr>
            <p:cNvPr id="6611" name="Google Shape;6611;p5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5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54"/>
          <p:cNvGrpSpPr/>
          <p:nvPr/>
        </p:nvGrpSpPr>
        <p:grpSpPr>
          <a:xfrm>
            <a:off x="853201" y="2404333"/>
            <a:ext cx="360868" cy="367261"/>
            <a:chOff x="-65144125" y="4094450"/>
            <a:chExt cx="311900" cy="317425"/>
          </a:xfrm>
        </p:grpSpPr>
        <p:sp>
          <p:nvSpPr>
            <p:cNvPr id="6614" name="Google Shape;6614;p5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5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5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7" name="Google Shape;6617;p5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8" name="Google Shape;6618;p54"/>
          <p:cNvGrpSpPr/>
          <p:nvPr/>
        </p:nvGrpSpPr>
        <p:grpSpPr>
          <a:xfrm>
            <a:off x="3056770" y="1975028"/>
            <a:ext cx="370645" cy="368042"/>
            <a:chOff x="-63250675" y="3744075"/>
            <a:chExt cx="320350" cy="318100"/>
          </a:xfrm>
        </p:grpSpPr>
        <p:sp>
          <p:nvSpPr>
            <p:cNvPr id="6619" name="Google Shape;6619;p5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5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5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54"/>
          <p:cNvGrpSpPr/>
          <p:nvPr/>
        </p:nvGrpSpPr>
        <p:grpSpPr>
          <a:xfrm>
            <a:off x="3058462" y="2404333"/>
            <a:ext cx="367261" cy="367261"/>
            <a:chOff x="-63250675" y="4110200"/>
            <a:chExt cx="317425" cy="317425"/>
          </a:xfrm>
        </p:grpSpPr>
        <p:sp>
          <p:nvSpPr>
            <p:cNvPr id="6623" name="Google Shape;6623;p5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5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5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5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5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5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5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5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5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54"/>
          <p:cNvGrpSpPr/>
          <p:nvPr/>
        </p:nvGrpSpPr>
        <p:grpSpPr>
          <a:xfrm>
            <a:off x="1737509" y="2901428"/>
            <a:ext cx="359075" cy="358844"/>
            <a:chOff x="-61351725" y="3372400"/>
            <a:chExt cx="310350" cy="310150"/>
          </a:xfrm>
        </p:grpSpPr>
        <p:sp>
          <p:nvSpPr>
            <p:cNvPr id="6633" name="Google Shape;6633;p5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5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5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54"/>
          <p:cNvGrpSpPr/>
          <p:nvPr/>
        </p:nvGrpSpPr>
        <p:grpSpPr>
          <a:xfrm>
            <a:off x="1733864" y="3364484"/>
            <a:ext cx="366364" cy="333534"/>
            <a:chOff x="-61354875" y="3751050"/>
            <a:chExt cx="316650" cy="288275"/>
          </a:xfrm>
        </p:grpSpPr>
        <p:sp>
          <p:nvSpPr>
            <p:cNvPr id="6637" name="Google Shape;6637;p5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5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5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54"/>
          <p:cNvGrpSpPr/>
          <p:nvPr/>
        </p:nvGrpSpPr>
        <p:grpSpPr>
          <a:xfrm>
            <a:off x="1733864" y="3806124"/>
            <a:ext cx="366364" cy="367290"/>
            <a:chOff x="-61354875" y="4101525"/>
            <a:chExt cx="316650" cy="317450"/>
          </a:xfrm>
        </p:grpSpPr>
        <p:sp>
          <p:nvSpPr>
            <p:cNvPr id="6641" name="Google Shape;6641;p5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5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54"/>
          <p:cNvGrpSpPr/>
          <p:nvPr/>
        </p:nvGrpSpPr>
        <p:grpSpPr>
          <a:xfrm>
            <a:off x="3950299" y="2898000"/>
            <a:ext cx="368157" cy="365699"/>
            <a:chOff x="-59470075" y="3308975"/>
            <a:chExt cx="318200" cy="316075"/>
          </a:xfrm>
        </p:grpSpPr>
        <p:sp>
          <p:nvSpPr>
            <p:cNvPr id="6644" name="Google Shape;6644;p5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5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5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5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5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5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5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5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5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54"/>
          <p:cNvGrpSpPr/>
          <p:nvPr/>
        </p:nvGrpSpPr>
        <p:grpSpPr>
          <a:xfrm>
            <a:off x="1295729" y="1533705"/>
            <a:ext cx="367261" cy="364686"/>
            <a:chOff x="-64781025" y="3361050"/>
            <a:chExt cx="317425" cy="315200"/>
          </a:xfrm>
        </p:grpSpPr>
        <p:sp>
          <p:nvSpPr>
            <p:cNvPr id="6654" name="Google Shape;6654;p5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5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5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5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8" name="Google Shape;6658;p5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5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5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1" name="Google Shape;6661;p54"/>
          <p:cNvGrpSpPr/>
          <p:nvPr/>
        </p:nvGrpSpPr>
        <p:grpSpPr>
          <a:xfrm>
            <a:off x="3500129" y="1975144"/>
            <a:ext cx="382765" cy="367810"/>
            <a:chOff x="-62890750" y="3747425"/>
            <a:chExt cx="330825" cy="317900"/>
          </a:xfrm>
        </p:grpSpPr>
        <p:sp>
          <p:nvSpPr>
            <p:cNvPr id="6662" name="Google Shape;6662;p5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5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5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5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5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5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5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5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5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5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5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5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5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5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54"/>
          <p:cNvGrpSpPr/>
          <p:nvPr/>
        </p:nvGrpSpPr>
        <p:grpSpPr>
          <a:xfrm>
            <a:off x="3507881" y="2404781"/>
            <a:ext cx="367261" cy="366364"/>
            <a:chOff x="-62884425" y="4111775"/>
            <a:chExt cx="317425" cy="316650"/>
          </a:xfrm>
        </p:grpSpPr>
        <p:sp>
          <p:nvSpPr>
            <p:cNvPr id="6677" name="Google Shape;6677;p5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5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54"/>
          <p:cNvGrpSpPr/>
          <p:nvPr/>
        </p:nvGrpSpPr>
        <p:grpSpPr>
          <a:xfrm>
            <a:off x="2180515" y="2900850"/>
            <a:ext cx="365438" cy="360001"/>
            <a:chOff x="-60991775" y="3376900"/>
            <a:chExt cx="315850" cy="311150"/>
          </a:xfrm>
        </p:grpSpPr>
        <p:sp>
          <p:nvSpPr>
            <p:cNvPr id="6680" name="Google Shape;6680;p5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5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5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54"/>
          <p:cNvGrpSpPr/>
          <p:nvPr/>
        </p:nvGrpSpPr>
        <p:grpSpPr>
          <a:xfrm>
            <a:off x="2180052" y="3351714"/>
            <a:ext cx="366364" cy="359075"/>
            <a:chOff x="-60988625" y="3740800"/>
            <a:chExt cx="316650" cy="310350"/>
          </a:xfrm>
        </p:grpSpPr>
        <p:sp>
          <p:nvSpPr>
            <p:cNvPr id="6684" name="Google Shape;6684;p5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5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5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54"/>
          <p:cNvGrpSpPr/>
          <p:nvPr/>
        </p:nvGrpSpPr>
        <p:grpSpPr>
          <a:xfrm>
            <a:off x="2180052" y="3807165"/>
            <a:ext cx="366364" cy="365207"/>
            <a:chOff x="-60987850" y="4100950"/>
            <a:chExt cx="316650" cy="315650"/>
          </a:xfrm>
        </p:grpSpPr>
        <p:sp>
          <p:nvSpPr>
            <p:cNvPr id="6688" name="Google Shape;6688;p5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5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5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5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5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3" name="Google Shape;6693;p54"/>
          <p:cNvGrpSpPr/>
          <p:nvPr/>
        </p:nvGrpSpPr>
        <p:grpSpPr>
          <a:xfrm>
            <a:off x="3949836" y="3352625"/>
            <a:ext cx="369083" cy="357253"/>
            <a:chOff x="-59447250" y="3706150"/>
            <a:chExt cx="319000" cy="308775"/>
          </a:xfrm>
        </p:grpSpPr>
        <p:sp>
          <p:nvSpPr>
            <p:cNvPr id="6694" name="Google Shape;6694;p5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5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5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5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54"/>
          <p:cNvGrpSpPr/>
          <p:nvPr/>
        </p:nvGrpSpPr>
        <p:grpSpPr>
          <a:xfrm>
            <a:off x="1738564" y="1533936"/>
            <a:ext cx="368186" cy="364224"/>
            <a:chOff x="-64406125" y="3362225"/>
            <a:chExt cx="318225" cy="314800"/>
          </a:xfrm>
        </p:grpSpPr>
        <p:sp>
          <p:nvSpPr>
            <p:cNvPr id="6699" name="Google Shape;6699;p5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5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1" name="Google Shape;6701;p54"/>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2" name="Google Shape;6702;p54"/>
          <p:cNvGrpSpPr/>
          <p:nvPr/>
        </p:nvGrpSpPr>
        <p:grpSpPr>
          <a:xfrm>
            <a:off x="1739027" y="2404781"/>
            <a:ext cx="367261" cy="366364"/>
            <a:chOff x="-64410850" y="4094450"/>
            <a:chExt cx="317425" cy="316650"/>
          </a:xfrm>
        </p:grpSpPr>
        <p:sp>
          <p:nvSpPr>
            <p:cNvPr id="6703" name="Google Shape;6703;p5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5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5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6" name="Google Shape;6706;p5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7" name="Google Shape;6707;p54"/>
          <p:cNvGrpSpPr/>
          <p:nvPr/>
        </p:nvGrpSpPr>
        <p:grpSpPr>
          <a:xfrm>
            <a:off x="3960575" y="1974854"/>
            <a:ext cx="365467" cy="368389"/>
            <a:chOff x="-62516625" y="3743175"/>
            <a:chExt cx="315875" cy="318400"/>
          </a:xfrm>
        </p:grpSpPr>
        <p:sp>
          <p:nvSpPr>
            <p:cNvPr id="6708" name="Google Shape;6708;p5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5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54"/>
          <p:cNvGrpSpPr/>
          <p:nvPr/>
        </p:nvGrpSpPr>
        <p:grpSpPr>
          <a:xfrm>
            <a:off x="3967415" y="2424826"/>
            <a:ext cx="351786" cy="326274"/>
            <a:chOff x="-62511900" y="4129100"/>
            <a:chExt cx="304050" cy="282000"/>
          </a:xfrm>
        </p:grpSpPr>
        <p:sp>
          <p:nvSpPr>
            <p:cNvPr id="6711" name="Google Shape;6711;p5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5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5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5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5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54"/>
          <p:cNvGrpSpPr/>
          <p:nvPr/>
        </p:nvGrpSpPr>
        <p:grpSpPr>
          <a:xfrm>
            <a:off x="2645537" y="2897220"/>
            <a:ext cx="310770" cy="367261"/>
            <a:chOff x="-60597975" y="3367475"/>
            <a:chExt cx="268600" cy="317425"/>
          </a:xfrm>
        </p:grpSpPr>
        <p:sp>
          <p:nvSpPr>
            <p:cNvPr id="6717" name="Google Shape;6717;p5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5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5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5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5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2" name="Google Shape;6722;p5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3" name="Google Shape;6723;p54"/>
          <p:cNvGrpSpPr/>
          <p:nvPr/>
        </p:nvGrpSpPr>
        <p:grpSpPr>
          <a:xfrm>
            <a:off x="2617740" y="3858536"/>
            <a:ext cx="366364" cy="262465"/>
            <a:chOff x="-60621600" y="4145650"/>
            <a:chExt cx="316650" cy="226850"/>
          </a:xfrm>
        </p:grpSpPr>
        <p:sp>
          <p:nvSpPr>
            <p:cNvPr id="6724" name="Google Shape;6724;p5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5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5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54"/>
          <p:cNvGrpSpPr/>
          <p:nvPr/>
        </p:nvGrpSpPr>
        <p:grpSpPr>
          <a:xfrm>
            <a:off x="3954392" y="3807035"/>
            <a:ext cx="359972" cy="365467"/>
            <a:chOff x="-59400775" y="4084200"/>
            <a:chExt cx="311125" cy="315875"/>
          </a:xfrm>
        </p:grpSpPr>
        <p:sp>
          <p:nvSpPr>
            <p:cNvPr id="6728" name="Google Shape;6728;p5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5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5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5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5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5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54"/>
          <p:cNvGrpSpPr/>
          <p:nvPr/>
        </p:nvGrpSpPr>
        <p:grpSpPr>
          <a:xfrm>
            <a:off x="2178486" y="1532866"/>
            <a:ext cx="365438" cy="366364"/>
            <a:chOff x="-64044600" y="3360375"/>
            <a:chExt cx="315850" cy="316650"/>
          </a:xfrm>
        </p:grpSpPr>
        <p:sp>
          <p:nvSpPr>
            <p:cNvPr id="6735" name="Google Shape;6735;p5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5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5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54"/>
          <p:cNvGrpSpPr/>
          <p:nvPr/>
        </p:nvGrpSpPr>
        <p:grpSpPr>
          <a:xfrm>
            <a:off x="2204909" y="1975418"/>
            <a:ext cx="312592" cy="367261"/>
            <a:chOff x="-64022550" y="3727425"/>
            <a:chExt cx="270175" cy="317425"/>
          </a:xfrm>
        </p:grpSpPr>
        <p:sp>
          <p:nvSpPr>
            <p:cNvPr id="6739" name="Google Shape;6739;p5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5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5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54"/>
          <p:cNvGrpSpPr/>
          <p:nvPr/>
        </p:nvGrpSpPr>
        <p:grpSpPr>
          <a:xfrm>
            <a:off x="2229047" y="2404318"/>
            <a:ext cx="264317" cy="367290"/>
            <a:chOff x="-64001300" y="4093650"/>
            <a:chExt cx="228450" cy="317450"/>
          </a:xfrm>
        </p:grpSpPr>
        <p:sp>
          <p:nvSpPr>
            <p:cNvPr id="6743" name="Google Shape;6743;p5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5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5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5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54"/>
          <p:cNvGrpSpPr/>
          <p:nvPr/>
        </p:nvGrpSpPr>
        <p:grpSpPr>
          <a:xfrm>
            <a:off x="848051" y="2897610"/>
            <a:ext cx="359972" cy="366480"/>
            <a:chOff x="-62148800" y="3377700"/>
            <a:chExt cx="311125" cy="316750"/>
          </a:xfrm>
        </p:grpSpPr>
        <p:sp>
          <p:nvSpPr>
            <p:cNvPr id="6748" name="Google Shape;6748;p5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5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54"/>
          <p:cNvGrpSpPr/>
          <p:nvPr/>
        </p:nvGrpSpPr>
        <p:grpSpPr>
          <a:xfrm>
            <a:off x="843958" y="3347607"/>
            <a:ext cx="368157" cy="367290"/>
            <a:chOff x="-62154300" y="3743950"/>
            <a:chExt cx="318200" cy="317450"/>
          </a:xfrm>
        </p:grpSpPr>
        <p:sp>
          <p:nvSpPr>
            <p:cNvPr id="6751" name="Google Shape;6751;p5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5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3" name="Google Shape;6753;p54"/>
          <p:cNvGrpSpPr/>
          <p:nvPr/>
        </p:nvGrpSpPr>
        <p:grpSpPr>
          <a:xfrm>
            <a:off x="843944" y="3806587"/>
            <a:ext cx="368186" cy="366364"/>
            <a:chOff x="-62151950" y="4111775"/>
            <a:chExt cx="318225" cy="316650"/>
          </a:xfrm>
        </p:grpSpPr>
        <p:sp>
          <p:nvSpPr>
            <p:cNvPr id="6754" name="Google Shape;6754;p5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5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5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5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54"/>
          <p:cNvGrpSpPr/>
          <p:nvPr/>
        </p:nvGrpSpPr>
        <p:grpSpPr>
          <a:xfrm>
            <a:off x="3062568" y="2897133"/>
            <a:ext cx="368157" cy="367434"/>
            <a:chOff x="-60254550" y="3367325"/>
            <a:chExt cx="318200" cy="317575"/>
          </a:xfrm>
        </p:grpSpPr>
        <p:sp>
          <p:nvSpPr>
            <p:cNvPr id="6759" name="Google Shape;6759;p5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5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5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5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54"/>
          <p:cNvGrpSpPr/>
          <p:nvPr/>
        </p:nvGrpSpPr>
        <p:grpSpPr>
          <a:xfrm>
            <a:off x="3063465" y="3348127"/>
            <a:ext cx="366364" cy="366248"/>
            <a:chOff x="-60255350" y="3733825"/>
            <a:chExt cx="316650" cy="316550"/>
          </a:xfrm>
        </p:grpSpPr>
        <p:sp>
          <p:nvSpPr>
            <p:cNvPr id="6764" name="Google Shape;6764;p5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5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5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5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5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5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5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54"/>
          <p:cNvGrpSpPr/>
          <p:nvPr/>
        </p:nvGrpSpPr>
        <p:grpSpPr>
          <a:xfrm>
            <a:off x="3091262" y="3807035"/>
            <a:ext cx="310770" cy="365467"/>
            <a:chOff x="-60232500" y="4101525"/>
            <a:chExt cx="268600" cy="315875"/>
          </a:xfrm>
        </p:grpSpPr>
        <p:sp>
          <p:nvSpPr>
            <p:cNvPr id="6772" name="Google Shape;6772;p5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5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4" name="Google Shape;6774;p5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5" name="Google Shape;6775;p54"/>
          <p:cNvGrpSpPr/>
          <p:nvPr/>
        </p:nvGrpSpPr>
        <p:grpSpPr>
          <a:xfrm>
            <a:off x="2624262" y="1532866"/>
            <a:ext cx="368186" cy="366364"/>
            <a:chOff x="-63679950" y="3360375"/>
            <a:chExt cx="318225" cy="316650"/>
          </a:xfrm>
        </p:grpSpPr>
        <p:sp>
          <p:nvSpPr>
            <p:cNvPr id="6776" name="Google Shape;6776;p5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5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5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5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0" name="Google Shape;6780;p5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1" name="Google Shape;6781;p54"/>
          <p:cNvGrpSpPr/>
          <p:nvPr/>
        </p:nvGrpSpPr>
        <p:grpSpPr>
          <a:xfrm>
            <a:off x="2622889" y="2404203"/>
            <a:ext cx="370934" cy="367521"/>
            <a:chOff x="-63679950" y="4093450"/>
            <a:chExt cx="320600" cy="317650"/>
          </a:xfrm>
        </p:grpSpPr>
        <p:sp>
          <p:nvSpPr>
            <p:cNvPr id="6782" name="Google Shape;6782;p5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5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5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5" name="Google Shape;6785;p54"/>
          <p:cNvGrpSpPr/>
          <p:nvPr/>
        </p:nvGrpSpPr>
        <p:grpSpPr>
          <a:xfrm>
            <a:off x="1283006" y="2897205"/>
            <a:ext cx="366364" cy="367290"/>
            <a:chOff x="-61784125" y="3377700"/>
            <a:chExt cx="316650" cy="317450"/>
          </a:xfrm>
        </p:grpSpPr>
        <p:sp>
          <p:nvSpPr>
            <p:cNvPr id="6786" name="Google Shape;6786;p5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5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5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5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5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5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5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3" name="Google Shape;6793;p54"/>
          <p:cNvGrpSpPr/>
          <p:nvPr/>
        </p:nvGrpSpPr>
        <p:grpSpPr>
          <a:xfrm>
            <a:off x="1283006" y="3347607"/>
            <a:ext cx="366364" cy="367290"/>
            <a:chOff x="-61783350" y="3743950"/>
            <a:chExt cx="316650" cy="317450"/>
          </a:xfrm>
        </p:grpSpPr>
        <p:sp>
          <p:nvSpPr>
            <p:cNvPr id="6794" name="Google Shape;6794;p5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5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6" name="Google Shape;6796;p5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5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5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9" name="Google Shape;6799;p54"/>
          <p:cNvGrpSpPr/>
          <p:nvPr/>
        </p:nvGrpSpPr>
        <p:grpSpPr>
          <a:xfrm>
            <a:off x="3504430" y="3807440"/>
            <a:ext cx="369112" cy="364657"/>
            <a:chOff x="-59869425" y="4102225"/>
            <a:chExt cx="319025" cy="315175"/>
          </a:xfrm>
        </p:grpSpPr>
        <p:sp>
          <p:nvSpPr>
            <p:cNvPr id="6800" name="Google Shape;6800;p5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5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5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5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54"/>
          <p:cNvGrpSpPr/>
          <p:nvPr/>
        </p:nvGrpSpPr>
        <p:grpSpPr>
          <a:xfrm>
            <a:off x="2623233" y="4276262"/>
            <a:ext cx="366364" cy="365467"/>
            <a:chOff x="-59029025" y="3711650"/>
            <a:chExt cx="316650" cy="315875"/>
          </a:xfrm>
        </p:grpSpPr>
        <p:sp>
          <p:nvSpPr>
            <p:cNvPr id="6805" name="Google Shape;6805;p5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5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5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5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5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5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5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54"/>
          <p:cNvGrpSpPr/>
          <p:nvPr/>
        </p:nvGrpSpPr>
        <p:grpSpPr>
          <a:xfrm>
            <a:off x="4859311" y="1532317"/>
            <a:ext cx="351940" cy="348188"/>
            <a:chOff x="581525" y="3254850"/>
            <a:chExt cx="297750" cy="294575"/>
          </a:xfrm>
        </p:grpSpPr>
        <p:sp>
          <p:nvSpPr>
            <p:cNvPr id="6813" name="Google Shape;6813;p5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5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5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54"/>
          <p:cNvGrpSpPr/>
          <p:nvPr/>
        </p:nvGrpSpPr>
        <p:grpSpPr>
          <a:xfrm>
            <a:off x="4858380" y="1971253"/>
            <a:ext cx="353802" cy="351497"/>
            <a:chOff x="580725" y="3617925"/>
            <a:chExt cx="299325" cy="297375"/>
          </a:xfrm>
        </p:grpSpPr>
        <p:sp>
          <p:nvSpPr>
            <p:cNvPr id="6817" name="Google Shape;6817;p5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5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5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5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5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54"/>
          <p:cNvGrpSpPr/>
          <p:nvPr/>
        </p:nvGrpSpPr>
        <p:grpSpPr>
          <a:xfrm>
            <a:off x="4860242" y="2418443"/>
            <a:ext cx="350079" cy="350079"/>
            <a:chOff x="583100" y="3982600"/>
            <a:chExt cx="296175" cy="296175"/>
          </a:xfrm>
        </p:grpSpPr>
        <p:sp>
          <p:nvSpPr>
            <p:cNvPr id="6823" name="Google Shape;6823;p5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5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5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5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5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5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5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54"/>
          <p:cNvGrpSpPr/>
          <p:nvPr/>
        </p:nvGrpSpPr>
        <p:grpSpPr>
          <a:xfrm>
            <a:off x="7092856" y="1532067"/>
            <a:ext cx="307231" cy="348690"/>
            <a:chOff x="2423775" y="3226875"/>
            <a:chExt cx="259925" cy="295000"/>
          </a:xfrm>
        </p:grpSpPr>
        <p:sp>
          <p:nvSpPr>
            <p:cNvPr id="6831" name="Google Shape;6831;p5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5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5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54"/>
          <p:cNvGrpSpPr/>
          <p:nvPr/>
        </p:nvGrpSpPr>
        <p:grpSpPr>
          <a:xfrm>
            <a:off x="7070043" y="1973352"/>
            <a:ext cx="352857" cy="347301"/>
            <a:chOff x="2404875" y="3592725"/>
            <a:chExt cx="298525" cy="293825"/>
          </a:xfrm>
        </p:grpSpPr>
        <p:sp>
          <p:nvSpPr>
            <p:cNvPr id="6835" name="Google Shape;6835;p5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5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5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54"/>
          <p:cNvGrpSpPr/>
          <p:nvPr/>
        </p:nvGrpSpPr>
        <p:grpSpPr>
          <a:xfrm>
            <a:off x="7070974" y="2418917"/>
            <a:ext cx="350995" cy="349133"/>
            <a:chOff x="2404875" y="3955825"/>
            <a:chExt cx="296950" cy="295375"/>
          </a:xfrm>
        </p:grpSpPr>
        <p:sp>
          <p:nvSpPr>
            <p:cNvPr id="6839" name="Google Shape;6839;p5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5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5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5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54"/>
          <p:cNvGrpSpPr/>
          <p:nvPr/>
        </p:nvGrpSpPr>
        <p:grpSpPr>
          <a:xfrm>
            <a:off x="5764954" y="2883111"/>
            <a:ext cx="349163" cy="350079"/>
            <a:chOff x="4263650" y="3235150"/>
            <a:chExt cx="295400" cy="296175"/>
          </a:xfrm>
        </p:grpSpPr>
        <p:sp>
          <p:nvSpPr>
            <p:cNvPr id="6844" name="Google Shape;6844;p5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5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5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5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5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54"/>
          <p:cNvGrpSpPr/>
          <p:nvPr/>
        </p:nvGrpSpPr>
        <p:grpSpPr>
          <a:xfrm>
            <a:off x="5762634" y="3342272"/>
            <a:ext cx="353802" cy="327739"/>
            <a:chOff x="4266025" y="3609275"/>
            <a:chExt cx="299325" cy="277275"/>
          </a:xfrm>
        </p:grpSpPr>
        <p:sp>
          <p:nvSpPr>
            <p:cNvPr id="6850" name="Google Shape;6850;p5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5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54"/>
          <p:cNvGrpSpPr/>
          <p:nvPr/>
        </p:nvGrpSpPr>
        <p:grpSpPr>
          <a:xfrm>
            <a:off x="5763092" y="3807659"/>
            <a:ext cx="352886" cy="349133"/>
            <a:chOff x="4263650" y="3963700"/>
            <a:chExt cx="298550" cy="295375"/>
          </a:xfrm>
        </p:grpSpPr>
        <p:sp>
          <p:nvSpPr>
            <p:cNvPr id="6853" name="Google Shape;6853;p5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5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5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5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5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5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5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54"/>
          <p:cNvGrpSpPr/>
          <p:nvPr/>
        </p:nvGrpSpPr>
        <p:grpSpPr>
          <a:xfrm>
            <a:off x="8041429" y="2883111"/>
            <a:ext cx="226264" cy="350079"/>
            <a:chOff x="6164975" y="3211525"/>
            <a:chExt cx="191425" cy="296175"/>
          </a:xfrm>
        </p:grpSpPr>
        <p:sp>
          <p:nvSpPr>
            <p:cNvPr id="6861" name="Google Shape;6861;p5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5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5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5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5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5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5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54"/>
          <p:cNvGrpSpPr/>
          <p:nvPr/>
        </p:nvGrpSpPr>
        <p:grpSpPr>
          <a:xfrm>
            <a:off x="5303466" y="1531387"/>
            <a:ext cx="352886" cy="350049"/>
            <a:chOff x="946175" y="3253275"/>
            <a:chExt cx="298550" cy="296150"/>
          </a:xfrm>
        </p:grpSpPr>
        <p:sp>
          <p:nvSpPr>
            <p:cNvPr id="6869" name="Google Shape;6869;p5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5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5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5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5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54"/>
          <p:cNvGrpSpPr/>
          <p:nvPr/>
        </p:nvGrpSpPr>
        <p:grpSpPr>
          <a:xfrm>
            <a:off x="5304397" y="1973351"/>
            <a:ext cx="351024" cy="347301"/>
            <a:chOff x="946175" y="3619500"/>
            <a:chExt cx="296975" cy="293825"/>
          </a:xfrm>
        </p:grpSpPr>
        <p:sp>
          <p:nvSpPr>
            <p:cNvPr id="6875" name="Google Shape;6875;p5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5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5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5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5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5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54"/>
          <p:cNvGrpSpPr/>
          <p:nvPr/>
        </p:nvGrpSpPr>
        <p:grpSpPr>
          <a:xfrm>
            <a:off x="5303939" y="2417985"/>
            <a:ext cx="351940" cy="350995"/>
            <a:chOff x="944600" y="3981825"/>
            <a:chExt cx="297750" cy="296950"/>
          </a:xfrm>
        </p:grpSpPr>
        <p:sp>
          <p:nvSpPr>
            <p:cNvPr id="6882" name="Google Shape;6882;p5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5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5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5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6" name="Google Shape;6886;p54"/>
          <p:cNvGrpSpPr/>
          <p:nvPr/>
        </p:nvGrpSpPr>
        <p:grpSpPr>
          <a:xfrm>
            <a:off x="7520875" y="1531845"/>
            <a:ext cx="350079" cy="349133"/>
            <a:chOff x="2768750" y="3227275"/>
            <a:chExt cx="296175" cy="295375"/>
          </a:xfrm>
        </p:grpSpPr>
        <p:sp>
          <p:nvSpPr>
            <p:cNvPr id="6887" name="Google Shape;6887;p5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5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5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5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5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5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5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5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54"/>
          <p:cNvGrpSpPr/>
          <p:nvPr/>
        </p:nvGrpSpPr>
        <p:grpSpPr>
          <a:xfrm>
            <a:off x="7541826" y="1972717"/>
            <a:ext cx="308177" cy="348572"/>
            <a:chOff x="2786075" y="3591800"/>
            <a:chExt cx="260725" cy="294900"/>
          </a:xfrm>
        </p:grpSpPr>
        <p:sp>
          <p:nvSpPr>
            <p:cNvPr id="6896" name="Google Shape;6896;p5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5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5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5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5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54"/>
          <p:cNvGrpSpPr/>
          <p:nvPr/>
        </p:nvGrpSpPr>
        <p:grpSpPr>
          <a:xfrm>
            <a:off x="7582324" y="2418444"/>
            <a:ext cx="227180" cy="350079"/>
            <a:chOff x="2819150" y="3955025"/>
            <a:chExt cx="192200" cy="296175"/>
          </a:xfrm>
        </p:grpSpPr>
        <p:sp>
          <p:nvSpPr>
            <p:cNvPr id="6902" name="Google Shape;6902;p5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5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5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5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54"/>
          <p:cNvGrpSpPr/>
          <p:nvPr/>
        </p:nvGrpSpPr>
        <p:grpSpPr>
          <a:xfrm>
            <a:off x="6206097" y="2884042"/>
            <a:ext cx="349133" cy="348217"/>
            <a:chOff x="4629125" y="3235150"/>
            <a:chExt cx="295375" cy="294600"/>
          </a:xfrm>
        </p:grpSpPr>
        <p:sp>
          <p:nvSpPr>
            <p:cNvPr id="6907" name="Google Shape;6907;p5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5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5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5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5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54"/>
          <p:cNvGrpSpPr/>
          <p:nvPr/>
        </p:nvGrpSpPr>
        <p:grpSpPr>
          <a:xfrm>
            <a:off x="6206082" y="3331575"/>
            <a:ext cx="349163" cy="349133"/>
            <a:chOff x="4628325" y="3599825"/>
            <a:chExt cx="295400" cy="295375"/>
          </a:xfrm>
        </p:grpSpPr>
        <p:sp>
          <p:nvSpPr>
            <p:cNvPr id="6913" name="Google Shape;6913;p5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5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5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5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5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5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5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5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5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5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5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5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54"/>
          <p:cNvGrpSpPr/>
          <p:nvPr/>
        </p:nvGrpSpPr>
        <p:grpSpPr>
          <a:xfrm>
            <a:off x="6227033" y="3807186"/>
            <a:ext cx="307261" cy="350079"/>
            <a:chOff x="4645650" y="3962900"/>
            <a:chExt cx="259950" cy="296175"/>
          </a:xfrm>
        </p:grpSpPr>
        <p:sp>
          <p:nvSpPr>
            <p:cNvPr id="6926" name="Google Shape;6926;p5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5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5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5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5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5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54"/>
          <p:cNvGrpSpPr/>
          <p:nvPr/>
        </p:nvGrpSpPr>
        <p:grpSpPr>
          <a:xfrm>
            <a:off x="7979994" y="3332048"/>
            <a:ext cx="349133" cy="348188"/>
            <a:chOff x="6143725" y="3582500"/>
            <a:chExt cx="295375" cy="294575"/>
          </a:xfrm>
        </p:grpSpPr>
        <p:sp>
          <p:nvSpPr>
            <p:cNvPr id="6933" name="Google Shape;6933;p5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5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5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5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5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5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5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54"/>
          <p:cNvGrpSpPr/>
          <p:nvPr/>
        </p:nvGrpSpPr>
        <p:grpSpPr>
          <a:xfrm>
            <a:off x="5748820" y="1531387"/>
            <a:ext cx="350995" cy="350049"/>
            <a:chOff x="1310075" y="3253275"/>
            <a:chExt cx="296950" cy="296150"/>
          </a:xfrm>
        </p:grpSpPr>
        <p:sp>
          <p:nvSpPr>
            <p:cNvPr id="6941" name="Google Shape;6941;p5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5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5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4" name="Google Shape;6944;p5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5" name="Google Shape;6945;p54"/>
          <p:cNvGrpSpPr/>
          <p:nvPr/>
        </p:nvGrpSpPr>
        <p:grpSpPr>
          <a:xfrm>
            <a:off x="5748347" y="2417646"/>
            <a:ext cx="351941" cy="351675"/>
            <a:chOff x="1310075" y="3980250"/>
            <a:chExt cx="297750" cy="297525"/>
          </a:xfrm>
        </p:grpSpPr>
        <p:sp>
          <p:nvSpPr>
            <p:cNvPr id="6946" name="Google Shape;6946;p5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5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5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5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54"/>
          <p:cNvGrpSpPr/>
          <p:nvPr/>
        </p:nvGrpSpPr>
        <p:grpSpPr>
          <a:xfrm>
            <a:off x="8013136" y="1531845"/>
            <a:ext cx="266305" cy="349133"/>
            <a:chOff x="3167275" y="3227275"/>
            <a:chExt cx="225300" cy="295375"/>
          </a:xfrm>
        </p:grpSpPr>
        <p:sp>
          <p:nvSpPr>
            <p:cNvPr id="6951" name="Google Shape;6951;p5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5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5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5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5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6" name="Google Shape;6956;p5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7" name="Google Shape;6957;p54"/>
          <p:cNvGrpSpPr/>
          <p:nvPr/>
        </p:nvGrpSpPr>
        <p:grpSpPr>
          <a:xfrm>
            <a:off x="7970318" y="2418902"/>
            <a:ext cx="351940" cy="349163"/>
            <a:chOff x="3133425" y="3955025"/>
            <a:chExt cx="297750" cy="295400"/>
          </a:xfrm>
        </p:grpSpPr>
        <p:sp>
          <p:nvSpPr>
            <p:cNvPr id="6958" name="Google Shape;6958;p5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5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5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54"/>
          <p:cNvGrpSpPr/>
          <p:nvPr/>
        </p:nvGrpSpPr>
        <p:grpSpPr>
          <a:xfrm>
            <a:off x="6650491" y="2882490"/>
            <a:ext cx="350079" cy="351320"/>
            <a:chOff x="4991425" y="3234750"/>
            <a:chExt cx="296175" cy="297225"/>
          </a:xfrm>
        </p:grpSpPr>
        <p:sp>
          <p:nvSpPr>
            <p:cNvPr id="6962" name="Google Shape;6962;p5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5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5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5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5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5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54"/>
          <p:cNvGrpSpPr/>
          <p:nvPr/>
        </p:nvGrpSpPr>
        <p:grpSpPr>
          <a:xfrm>
            <a:off x="6650491" y="3352053"/>
            <a:ext cx="350079" cy="308177"/>
            <a:chOff x="4991425" y="3617150"/>
            <a:chExt cx="296175" cy="260725"/>
          </a:xfrm>
        </p:grpSpPr>
        <p:sp>
          <p:nvSpPr>
            <p:cNvPr id="6969" name="Google Shape;6969;p5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5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5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5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5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5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5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6" name="Google Shape;6976;p54"/>
          <p:cNvGrpSpPr/>
          <p:nvPr/>
        </p:nvGrpSpPr>
        <p:grpSpPr>
          <a:xfrm>
            <a:off x="6727764" y="3807644"/>
            <a:ext cx="195532" cy="349163"/>
            <a:chOff x="5056800" y="3962900"/>
            <a:chExt cx="165425" cy="295400"/>
          </a:xfrm>
        </p:grpSpPr>
        <p:sp>
          <p:nvSpPr>
            <p:cNvPr id="6977" name="Google Shape;6977;p5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5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5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54"/>
          <p:cNvGrpSpPr/>
          <p:nvPr/>
        </p:nvGrpSpPr>
        <p:grpSpPr>
          <a:xfrm>
            <a:off x="7979062" y="3807660"/>
            <a:ext cx="350995" cy="349133"/>
            <a:chOff x="6168925" y="3936925"/>
            <a:chExt cx="296950" cy="295375"/>
          </a:xfrm>
        </p:grpSpPr>
        <p:sp>
          <p:nvSpPr>
            <p:cNvPr id="6981" name="Google Shape;6981;p5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5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5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5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5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5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54"/>
          <p:cNvGrpSpPr/>
          <p:nvPr/>
        </p:nvGrpSpPr>
        <p:grpSpPr>
          <a:xfrm>
            <a:off x="6192756" y="1531845"/>
            <a:ext cx="348188" cy="349133"/>
            <a:chOff x="1674750" y="3254050"/>
            <a:chExt cx="294575" cy="295375"/>
          </a:xfrm>
        </p:grpSpPr>
        <p:sp>
          <p:nvSpPr>
            <p:cNvPr id="6988" name="Google Shape;6988;p5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5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5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54"/>
          <p:cNvGrpSpPr/>
          <p:nvPr/>
        </p:nvGrpSpPr>
        <p:grpSpPr>
          <a:xfrm>
            <a:off x="6207177" y="1972435"/>
            <a:ext cx="319347" cy="349133"/>
            <a:chOff x="1687350" y="3618725"/>
            <a:chExt cx="270175" cy="295375"/>
          </a:xfrm>
        </p:grpSpPr>
        <p:sp>
          <p:nvSpPr>
            <p:cNvPr id="6992" name="Google Shape;6992;p5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5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5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54"/>
          <p:cNvGrpSpPr/>
          <p:nvPr/>
        </p:nvGrpSpPr>
        <p:grpSpPr>
          <a:xfrm>
            <a:off x="6190880" y="2418916"/>
            <a:ext cx="351940" cy="349133"/>
            <a:chOff x="1672375" y="3982600"/>
            <a:chExt cx="297750" cy="295375"/>
          </a:xfrm>
        </p:grpSpPr>
        <p:sp>
          <p:nvSpPr>
            <p:cNvPr id="6996" name="Google Shape;6996;p5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5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5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54"/>
          <p:cNvGrpSpPr/>
          <p:nvPr/>
        </p:nvGrpSpPr>
        <p:grpSpPr>
          <a:xfrm>
            <a:off x="4882872" y="2883111"/>
            <a:ext cx="350079" cy="350079"/>
            <a:chOff x="3497300" y="3227275"/>
            <a:chExt cx="296175" cy="296175"/>
          </a:xfrm>
        </p:grpSpPr>
        <p:sp>
          <p:nvSpPr>
            <p:cNvPr id="7000" name="Google Shape;7000;p5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5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5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5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5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5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5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5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54"/>
          <p:cNvGrpSpPr/>
          <p:nvPr/>
        </p:nvGrpSpPr>
        <p:grpSpPr>
          <a:xfrm>
            <a:off x="4883345" y="3332506"/>
            <a:ext cx="349133" cy="347272"/>
            <a:chOff x="3497300" y="3591950"/>
            <a:chExt cx="295375" cy="293800"/>
          </a:xfrm>
        </p:grpSpPr>
        <p:sp>
          <p:nvSpPr>
            <p:cNvPr id="7009" name="Google Shape;7009;p5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5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5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5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5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5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5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5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7" name="Google Shape;7017;p54"/>
          <p:cNvGrpSpPr/>
          <p:nvPr/>
        </p:nvGrpSpPr>
        <p:grpSpPr>
          <a:xfrm>
            <a:off x="4883345" y="3807644"/>
            <a:ext cx="349133" cy="349163"/>
            <a:chOff x="3497300" y="3955025"/>
            <a:chExt cx="295375" cy="295400"/>
          </a:xfrm>
        </p:grpSpPr>
        <p:sp>
          <p:nvSpPr>
            <p:cNvPr id="7018" name="Google Shape;7018;p5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5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5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54"/>
          <p:cNvGrpSpPr/>
          <p:nvPr/>
        </p:nvGrpSpPr>
        <p:grpSpPr>
          <a:xfrm>
            <a:off x="7107917" y="2883835"/>
            <a:ext cx="327739" cy="348631"/>
            <a:chOff x="5364750" y="3235150"/>
            <a:chExt cx="277275" cy="294950"/>
          </a:xfrm>
        </p:grpSpPr>
        <p:sp>
          <p:nvSpPr>
            <p:cNvPr id="7022" name="Google Shape;7022;p5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5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5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5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5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5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5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5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0" name="Google Shape;7030;p54"/>
          <p:cNvGrpSpPr/>
          <p:nvPr/>
        </p:nvGrpSpPr>
        <p:grpSpPr>
          <a:xfrm>
            <a:off x="7096274" y="3330171"/>
            <a:ext cx="351024" cy="351940"/>
            <a:chOff x="5355300" y="3598250"/>
            <a:chExt cx="296975" cy="297750"/>
          </a:xfrm>
        </p:grpSpPr>
        <p:sp>
          <p:nvSpPr>
            <p:cNvPr id="7031" name="Google Shape;7031;p5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5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5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5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5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5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5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5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54"/>
          <p:cNvGrpSpPr/>
          <p:nvPr/>
        </p:nvGrpSpPr>
        <p:grpSpPr>
          <a:xfrm>
            <a:off x="7100470" y="3869093"/>
            <a:ext cx="342632" cy="226264"/>
            <a:chOff x="5358450" y="4015675"/>
            <a:chExt cx="289875" cy="191425"/>
          </a:xfrm>
        </p:grpSpPr>
        <p:sp>
          <p:nvSpPr>
            <p:cNvPr id="7040" name="Google Shape;7040;p5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5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5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5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54"/>
          <p:cNvGrpSpPr/>
          <p:nvPr/>
        </p:nvGrpSpPr>
        <p:grpSpPr>
          <a:xfrm>
            <a:off x="6226953" y="4251624"/>
            <a:ext cx="351024" cy="325464"/>
            <a:chOff x="6543825" y="3202075"/>
            <a:chExt cx="296975" cy="275350"/>
          </a:xfrm>
        </p:grpSpPr>
        <p:sp>
          <p:nvSpPr>
            <p:cNvPr id="7045" name="Google Shape;7045;p5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5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5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5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5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5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5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54"/>
          <p:cNvGrpSpPr/>
          <p:nvPr/>
        </p:nvGrpSpPr>
        <p:grpSpPr>
          <a:xfrm>
            <a:off x="6633934" y="1531372"/>
            <a:ext cx="350079" cy="350079"/>
            <a:chOff x="2037825" y="3254050"/>
            <a:chExt cx="296175" cy="296175"/>
          </a:xfrm>
        </p:grpSpPr>
        <p:sp>
          <p:nvSpPr>
            <p:cNvPr id="7053" name="Google Shape;7053;p5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5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5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5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5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5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54"/>
          <p:cNvGrpSpPr/>
          <p:nvPr/>
        </p:nvGrpSpPr>
        <p:grpSpPr>
          <a:xfrm>
            <a:off x="6632072" y="1972539"/>
            <a:ext cx="353802" cy="348926"/>
            <a:chOff x="2034675" y="3617925"/>
            <a:chExt cx="299325" cy="295200"/>
          </a:xfrm>
        </p:grpSpPr>
        <p:sp>
          <p:nvSpPr>
            <p:cNvPr id="7060" name="Google Shape;7060;p5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5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5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5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5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5" name="Google Shape;7065;p54"/>
          <p:cNvGrpSpPr/>
          <p:nvPr/>
        </p:nvGrpSpPr>
        <p:grpSpPr>
          <a:xfrm>
            <a:off x="6633934" y="2418916"/>
            <a:ext cx="350079" cy="349133"/>
            <a:chOff x="2037825" y="3981825"/>
            <a:chExt cx="296175" cy="295375"/>
          </a:xfrm>
        </p:grpSpPr>
        <p:sp>
          <p:nvSpPr>
            <p:cNvPr id="7066" name="Google Shape;7066;p5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5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5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54"/>
          <p:cNvGrpSpPr/>
          <p:nvPr/>
        </p:nvGrpSpPr>
        <p:grpSpPr>
          <a:xfrm>
            <a:off x="5318952" y="2915232"/>
            <a:ext cx="350079" cy="285837"/>
            <a:chOff x="3860400" y="3254050"/>
            <a:chExt cx="296175" cy="241825"/>
          </a:xfrm>
        </p:grpSpPr>
        <p:sp>
          <p:nvSpPr>
            <p:cNvPr id="7070" name="Google Shape;7070;p5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5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5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5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5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5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5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54"/>
          <p:cNvGrpSpPr/>
          <p:nvPr/>
        </p:nvGrpSpPr>
        <p:grpSpPr>
          <a:xfrm>
            <a:off x="5318479" y="3331102"/>
            <a:ext cx="351024" cy="350079"/>
            <a:chOff x="3859600" y="3591950"/>
            <a:chExt cx="296975" cy="296175"/>
          </a:xfrm>
        </p:grpSpPr>
        <p:sp>
          <p:nvSpPr>
            <p:cNvPr id="7078" name="Google Shape;7078;p5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5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5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54"/>
          <p:cNvGrpSpPr/>
          <p:nvPr/>
        </p:nvGrpSpPr>
        <p:grpSpPr>
          <a:xfrm>
            <a:off x="5318952" y="3807186"/>
            <a:ext cx="350079" cy="350079"/>
            <a:chOff x="3860400" y="3955025"/>
            <a:chExt cx="296175" cy="296175"/>
          </a:xfrm>
        </p:grpSpPr>
        <p:sp>
          <p:nvSpPr>
            <p:cNvPr id="7082" name="Google Shape;7082;p5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5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5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5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5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54"/>
          <p:cNvGrpSpPr/>
          <p:nvPr/>
        </p:nvGrpSpPr>
        <p:grpSpPr>
          <a:xfrm>
            <a:off x="7534167" y="2883584"/>
            <a:ext cx="355664" cy="349133"/>
            <a:chOff x="5716825" y="3235950"/>
            <a:chExt cx="300900" cy="295375"/>
          </a:xfrm>
        </p:grpSpPr>
        <p:sp>
          <p:nvSpPr>
            <p:cNvPr id="7088" name="Google Shape;7088;p5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5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5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5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54"/>
          <p:cNvGrpSpPr/>
          <p:nvPr/>
        </p:nvGrpSpPr>
        <p:grpSpPr>
          <a:xfrm>
            <a:off x="7547199" y="3342272"/>
            <a:ext cx="329601" cy="327739"/>
            <a:chOff x="5727850" y="3609275"/>
            <a:chExt cx="278850" cy="277275"/>
          </a:xfrm>
        </p:grpSpPr>
        <p:sp>
          <p:nvSpPr>
            <p:cNvPr id="7093" name="Google Shape;7093;p5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5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5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5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5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54"/>
          <p:cNvGrpSpPr/>
          <p:nvPr/>
        </p:nvGrpSpPr>
        <p:grpSpPr>
          <a:xfrm>
            <a:off x="7558383" y="3807659"/>
            <a:ext cx="307231" cy="349133"/>
            <a:chOff x="5736525" y="3963700"/>
            <a:chExt cx="259925" cy="295375"/>
          </a:xfrm>
        </p:grpSpPr>
        <p:sp>
          <p:nvSpPr>
            <p:cNvPr id="7099" name="Google Shape;7099;p5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5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5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5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5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5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5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54"/>
          <p:cNvGrpSpPr/>
          <p:nvPr/>
        </p:nvGrpSpPr>
        <p:grpSpPr>
          <a:xfrm>
            <a:off x="6649963" y="4256985"/>
            <a:ext cx="351024" cy="350079"/>
            <a:chOff x="6553275" y="3604550"/>
            <a:chExt cx="296975" cy="296175"/>
          </a:xfrm>
        </p:grpSpPr>
        <p:sp>
          <p:nvSpPr>
            <p:cNvPr id="7107" name="Google Shape;7107;p5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5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5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5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5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5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16"/>
        <p:cNvGrpSpPr/>
        <p:nvPr/>
      </p:nvGrpSpPr>
      <p:grpSpPr>
        <a:xfrm>
          <a:off x="0" y="0"/>
          <a:ext cx="0" cy="0"/>
          <a:chOff x="0" y="0"/>
          <a:chExt cx="0" cy="0"/>
        </a:xfrm>
      </p:grpSpPr>
      <p:sp>
        <p:nvSpPr>
          <p:cNvPr id="7117" name="Google Shape;7117;p5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chemeClr val="lt1"/>
                </a:solidFill>
                <a:latin typeface="Arial"/>
                <a:ea typeface="Arial"/>
                <a:cs typeface="Arial"/>
                <a:sym typeface="Arial"/>
              </a:rPr>
              <a:t>Help &amp; Support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18" name="Google Shape;7118;p5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119" name="Google Shape;7119;p55"/>
          <p:cNvGrpSpPr/>
          <p:nvPr/>
        </p:nvGrpSpPr>
        <p:grpSpPr>
          <a:xfrm>
            <a:off x="877057" y="1532946"/>
            <a:ext cx="294401" cy="353645"/>
            <a:chOff x="-35814600" y="3202075"/>
            <a:chExt cx="242625" cy="291450"/>
          </a:xfrm>
        </p:grpSpPr>
        <p:sp>
          <p:nvSpPr>
            <p:cNvPr id="7120" name="Google Shape;7120;p5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5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5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5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5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5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5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7" name="Google Shape;7127;p55"/>
          <p:cNvGrpSpPr/>
          <p:nvPr/>
        </p:nvGrpSpPr>
        <p:grpSpPr>
          <a:xfrm>
            <a:off x="847435" y="1973866"/>
            <a:ext cx="353645" cy="353888"/>
            <a:chOff x="-35839800" y="3561025"/>
            <a:chExt cx="291450" cy="291650"/>
          </a:xfrm>
        </p:grpSpPr>
        <p:sp>
          <p:nvSpPr>
            <p:cNvPr id="7128" name="Google Shape;7128;p5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5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5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5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5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5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5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5" name="Google Shape;7135;p5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6" name="Google Shape;7136;p55"/>
          <p:cNvGrpSpPr/>
          <p:nvPr/>
        </p:nvGrpSpPr>
        <p:grpSpPr>
          <a:xfrm>
            <a:off x="3084980" y="1532946"/>
            <a:ext cx="353645" cy="353645"/>
            <a:chOff x="-34003850" y="3227275"/>
            <a:chExt cx="291450" cy="291450"/>
          </a:xfrm>
        </p:grpSpPr>
        <p:sp>
          <p:nvSpPr>
            <p:cNvPr id="7137" name="Google Shape;7137;p5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5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5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5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5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55"/>
          <p:cNvGrpSpPr/>
          <p:nvPr/>
        </p:nvGrpSpPr>
        <p:grpSpPr>
          <a:xfrm>
            <a:off x="3084510" y="1973638"/>
            <a:ext cx="354586" cy="354343"/>
            <a:chOff x="-34004625" y="3585850"/>
            <a:chExt cx="292225" cy="292025"/>
          </a:xfrm>
        </p:grpSpPr>
        <p:sp>
          <p:nvSpPr>
            <p:cNvPr id="7143" name="Google Shape;7143;p5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5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5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5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5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55"/>
          <p:cNvGrpSpPr/>
          <p:nvPr/>
        </p:nvGrpSpPr>
        <p:grpSpPr>
          <a:xfrm>
            <a:off x="3084025" y="2408839"/>
            <a:ext cx="355557" cy="354616"/>
            <a:chOff x="-34005425" y="3945575"/>
            <a:chExt cx="293025" cy="292250"/>
          </a:xfrm>
        </p:grpSpPr>
        <p:sp>
          <p:nvSpPr>
            <p:cNvPr id="7149" name="Google Shape;7149;p5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5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5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2" name="Google Shape;7152;p55"/>
          <p:cNvGrpSpPr/>
          <p:nvPr/>
        </p:nvGrpSpPr>
        <p:grpSpPr>
          <a:xfrm>
            <a:off x="1731124" y="2882015"/>
            <a:ext cx="358408" cy="355557"/>
            <a:chOff x="-32174975" y="3192625"/>
            <a:chExt cx="295375" cy="293025"/>
          </a:xfrm>
        </p:grpSpPr>
        <p:sp>
          <p:nvSpPr>
            <p:cNvPr id="7153" name="Google Shape;7153;p5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5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5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5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7" name="Google Shape;7157;p5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5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9" name="Google Shape;7159;p55"/>
          <p:cNvGrpSpPr/>
          <p:nvPr/>
        </p:nvGrpSpPr>
        <p:grpSpPr>
          <a:xfrm>
            <a:off x="3970274" y="2882970"/>
            <a:ext cx="354586" cy="353645"/>
            <a:chOff x="-30345325" y="3184750"/>
            <a:chExt cx="292225" cy="291450"/>
          </a:xfrm>
        </p:grpSpPr>
        <p:sp>
          <p:nvSpPr>
            <p:cNvPr id="7160" name="Google Shape;7160;p5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5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5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5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5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55"/>
          <p:cNvGrpSpPr/>
          <p:nvPr/>
        </p:nvGrpSpPr>
        <p:grpSpPr>
          <a:xfrm>
            <a:off x="1295026" y="1532946"/>
            <a:ext cx="353645" cy="353645"/>
            <a:chOff x="-35481425" y="3202075"/>
            <a:chExt cx="291450" cy="291450"/>
          </a:xfrm>
        </p:grpSpPr>
        <p:sp>
          <p:nvSpPr>
            <p:cNvPr id="7166" name="Google Shape;7166;p5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5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5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5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5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5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5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3" name="Google Shape;7173;p55"/>
          <p:cNvGrpSpPr/>
          <p:nvPr/>
        </p:nvGrpSpPr>
        <p:grpSpPr>
          <a:xfrm>
            <a:off x="1294556" y="1974472"/>
            <a:ext cx="354586" cy="352675"/>
            <a:chOff x="-35482200" y="3561225"/>
            <a:chExt cx="292225" cy="290650"/>
          </a:xfrm>
        </p:grpSpPr>
        <p:sp>
          <p:nvSpPr>
            <p:cNvPr id="7174" name="Google Shape;7174;p5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5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5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55"/>
          <p:cNvGrpSpPr/>
          <p:nvPr/>
        </p:nvGrpSpPr>
        <p:grpSpPr>
          <a:xfrm>
            <a:off x="1295026" y="2409340"/>
            <a:ext cx="353645" cy="353615"/>
            <a:chOff x="-35481425" y="3919600"/>
            <a:chExt cx="291450" cy="291425"/>
          </a:xfrm>
        </p:grpSpPr>
        <p:sp>
          <p:nvSpPr>
            <p:cNvPr id="7178" name="Google Shape;7178;p5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5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5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5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5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5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5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5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6" name="Google Shape;7186;p55"/>
          <p:cNvGrpSpPr/>
          <p:nvPr/>
        </p:nvGrpSpPr>
        <p:grpSpPr>
          <a:xfrm>
            <a:off x="3530661" y="1533431"/>
            <a:ext cx="357468" cy="352675"/>
            <a:chOff x="-33645475" y="3228075"/>
            <a:chExt cx="294600" cy="290650"/>
          </a:xfrm>
        </p:grpSpPr>
        <p:sp>
          <p:nvSpPr>
            <p:cNvPr id="7187" name="Google Shape;7187;p5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5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5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5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5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5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5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55"/>
          <p:cNvGrpSpPr/>
          <p:nvPr/>
        </p:nvGrpSpPr>
        <p:grpSpPr>
          <a:xfrm>
            <a:off x="3531631" y="1973516"/>
            <a:ext cx="355526" cy="354586"/>
            <a:chOff x="-33646250" y="3586425"/>
            <a:chExt cx="293000" cy="292225"/>
          </a:xfrm>
        </p:grpSpPr>
        <p:sp>
          <p:nvSpPr>
            <p:cNvPr id="7195" name="Google Shape;7195;p5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5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55"/>
          <p:cNvGrpSpPr/>
          <p:nvPr/>
        </p:nvGrpSpPr>
        <p:grpSpPr>
          <a:xfrm>
            <a:off x="3532101" y="2408369"/>
            <a:ext cx="354586" cy="355557"/>
            <a:chOff x="-33645475" y="3944800"/>
            <a:chExt cx="292225" cy="293025"/>
          </a:xfrm>
        </p:grpSpPr>
        <p:sp>
          <p:nvSpPr>
            <p:cNvPr id="7198" name="Google Shape;7198;p5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5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5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5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5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5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5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5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5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5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55"/>
          <p:cNvGrpSpPr/>
          <p:nvPr/>
        </p:nvGrpSpPr>
        <p:grpSpPr>
          <a:xfrm>
            <a:off x="2185320" y="2882106"/>
            <a:ext cx="352675" cy="355375"/>
            <a:chOff x="-31809525" y="3192625"/>
            <a:chExt cx="290650" cy="292875"/>
          </a:xfrm>
        </p:grpSpPr>
        <p:sp>
          <p:nvSpPr>
            <p:cNvPr id="7209" name="Google Shape;7209;p5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5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5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5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55"/>
          <p:cNvGrpSpPr/>
          <p:nvPr/>
        </p:nvGrpSpPr>
        <p:grpSpPr>
          <a:xfrm>
            <a:off x="2184835" y="3352658"/>
            <a:ext cx="353645" cy="355557"/>
            <a:chOff x="-31811100" y="3550975"/>
            <a:chExt cx="291450" cy="293025"/>
          </a:xfrm>
        </p:grpSpPr>
        <p:sp>
          <p:nvSpPr>
            <p:cNvPr id="7214" name="Google Shape;7214;p5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5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5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5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5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5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5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55"/>
          <p:cNvGrpSpPr/>
          <p:nvPr/>
        </p:nvGrpSpPr>
        <p:grpSpPr>
          <a:xfrm>
            <a:off x="2178631" y="3816962"/>
            <a:ext cx="366052" cy="356831"/>
            <a:chOff x="-31817400" y="3910025"/>
            <a:chExt cx="301675" cy="294075"/>
          </a:xfrm>
        </p:grpSpPr>
        <p:sp>
          <p:nvSpPr>
            <p:cNvPr id="7222" name="Google Shape;7222;p5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5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5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55"/>
          <p:cNvGrpSpPr/>
          <p:nvPr/>
        </p:nvGrpSpPr>
        <p:grpSpPr>
          <a:xfrm>
            <a:off x="3970259" y="3353143"/>
            <a:ext cx="354616" cy="354586"/>
            <a:chOff x="-30354000" y="3569100"/>
            <a:chExt cx="292250" cy="292225"/>
          </a:xfrm>
        </p:grpSpPr>
        <p:sp>
          <p:nvSpPr>
            <p:cNvPr id="7226" name="Google Shape;7226;p5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5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5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5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5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5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55"/>
          <p:cNvGrpSpPr/>
          <p:nvPr/>
        </p:nvGrpSpPr>
        <p:grpSpPr>
          <a:xfrm>
            <a:off x="1748837" y="1532946"/>
            <a:ext cx="342148" cy="353645"/>
            <a:chOff x="-35118325" y="3202075"/>
            <a:chExt cx="281975" cy="291450"/>
          </a:xfrm>
        </p:grpSpPr>
        <p:sp>
          <p:nvSpPr>
            <p:cNvPr id="7233" name="Google Shape;7233;p5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5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5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5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55"/>
          <p:cNvGrpSpPr/>
          <p:nvPr/>
        </p:nvGrpSpPr>
        <p:grpSpPr>
          <a:xfrm>
            <a:off x="1742618" y="1974199"/>
            <a:ext cx="354586" cy="353221"/>
            <a:chOff x="-35123050" y="3561225"/>
            <a:chExt cx="292225" cy="291100"/>
          </a:xfrm>
        </p:grpSpPr>
        <p:sp>
          <p:nvSpPr>
            <p:cNvPr id="7238" name="Google Shape;7238;p5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5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55"/>
          <p:cNvGrpSpPr/>
          <p:nvPr/>
        </p:nvGrpSpPr>
        <p:grpSpPr>
          <a:xfrm>
            <a:off x="1784677" y="2409340"/>
            <a:ext cx="270467" cy="353615"/>
            <a:chOff x="-35089175" y="3919600"/>
            <a:chExt cx="222900" cy="291425"/>
          </a:xfrm>
        </p:grpSpPr>
        <p:sp>
          <p:nvSpPr>
            <p:cNvPr id="7241" name="Google Shape;7241;p5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5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55"/>
          <p:cNvGrpSpPr/>
          <p:nvPr/>
        </p:nvGrpSpPr>
        <p:grpSpPr>
          <a:xfrm>
            <a:off x="3981673" y="1532703"/>
            <a:ext cx="336445" cy="354131"/>
            <a:chOff x="-33277650" y="3226875"/>
            <a:chExt cx="277275" cy="291850"/>
          </a:xfrm>
        </p:grpSpPr>
        <p:sp>
          <p:nvSpPr>
            <p:cNvPr id="7244" name="Google Shape;7244;p5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5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5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5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5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5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5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1" name="Google Shape;7251;p55"/>
          <p:cNvGrpSpPr/>
          <p:nvPr/>
        </p:nvGrpSpPr>
        <p:grpSpPr>
          <a:xfrm>
            <a:off x="3973073" y="1973987"/>
            <a:ext cx="353645" cy="353645"/>
            <a:chOff x="-33286325" y="3586425"/>
            <a:chExt cx="291450" cy="291450"/>
          </a:xfrm>
        </p:grpSpPr>
        <p:sp>
          <p:nvSpPr>
            <p:cNvPr id="7252" name="Google Shape;7252;p5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5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5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5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5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55"/>
          <p:cNvGrpSpPr/>
          <p:nvPr/>
        </p:nvGrpSpPr>
        <p:grpSpPr>
          <a:xfrm>
            <a:off x="3973073" y="2408369"/>
            <a:ext cx="353645" cy="355557"/>
            <a:chOff x="-33286325" y="3944800"/>
            <a:chExt cx="291450" cy="293025"/>
          </a:xfrm>
        </p:grpSpPr>
        <p:sp>
          <p:nvSpPr>
            <p:cNvPr id="7258" name="Google Shape;7258;p5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5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5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5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55"/>
          <p:cNvGrpSpPr/>
          <p:nvPr/>
        </p:nvGrpSpPr>
        <p:grpSpPr>
          <a:xfrm>
            <a:off x="2631470" y="2881529"/>
            <a:ext cx="353645" cy="356527"/>
            <a:chOff x="-31452725" y="3191825"/>
            <a:chExt cx="291450" cy="293825"/>
          </a:xfrm>
        </p:grpSpPr>
        <p:sp>
          <p:nvSpPr>
            <p:cNvPr id="7263" name="Google Shape;7263;p5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5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5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5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55"/>
          <p:cNvGrpSpPr/>
          <p:nvPr/>
        </p:nvGrpSpPr>
        <p:grpSpPr>
          <a:xfrm>
            <a:off x="2631000" y="3353144"/>
            <a:ext cx="354586" cy="354586"/>
            <a:chOff x="-31452725" y="3551775"/>
            <a:chExt cx="292225" cy="292225"/>
          </a:xfrm>
        </p:grpSpPr>
        <p:sp>
          <p:nvSpPr>
            <p:cNvPr id="7268" name="Google Shape;7268;p5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5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5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5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55"/>
          <p:cNvGrpSpPr/>
          <p:nvPr/>
        </p:nvGrpSpPr>
        <p:grpSpPr>
          <a:xfrm>
            <a:off x="2629559" y="3817129"/>
            <a:ext cx="357468" cy="356497"/>
            <a:chOff x="-31455100" y="3909350"/>
            <a:chExt cx="294600" cy="293800"/>
          </a:xfrm>
        </p:grpSpPr>
        <p:sp>
          <p:nvSpPr>
            <p:cNvPr id="7273" name="Google Shape;7273;p5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5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55"/>
          <p:cNvGrpSpPr/>
          <p:nvPr/>
        </p:nvGrpSpPr>
        <p:grpSpPr>
          <a:xfrm>
            <a:off x="3970744" y="3818084"/>
            <a:ext cx="353645" cy="354586"/>
            <a:chOff x="-30345325" y="3918800"/>
            <a:chExt cx="291450" cy="292225"/>
          </a:xfrm>
        </p:grpSpPr>
        <p:sp>
          <p:nvSpPr>
            <p:cNvPr id="7276" name="Google Shape;7276;p5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5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5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5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5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55"/>
          <p:cNvGrpSpPr/>
          <p:nvPr/>
        </p:nvGrpSpPr>
        <p:grpSpPr>
          <a:xfrm>
            <a:off x="2200736" y="1532946"/>
            <a:ext cx="332593" cy="353645"/>
            <a:chOff x="-34755225" y="3202075"/>
            <a:chExt cx="274100" cy="291450"/>
          </a:xfrm>
        </p:grpSpPr>
        <p:sp>
          <p:nvSpPr>
            <p:cNvPr id="7282" name="Google Shape;7282;p5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5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5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5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5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5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5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55"/>
          <p:cNvGrpSpPr/>
          <p:nvPr/>
        </p:nvGrpSpPr>
        <p:grpSpPr>
          <a:xfrm>
            <a:off x="2190209" y="1973987"/>
            <a:ext cx="353645" cy="353645"/>
            <a:chOff x="-34763900" y="3561225"/>
            <a:chExt cx="291450" cy="291450"/>
          </a:xfrm>
        </p:grpSpPr>
        <p:sp>
          <p:nvSpPr>
            <p:cNvPr id="7290" name="Google Shape;7290;p5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5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5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3" name="Google Shape;7293;p5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4" name="Google Shape;7294;p55"/>
          <p:cNvGrpSpPr/>
          <p:nvPr/>
        </p:nvGrpSpPr>
        <p:grpSpPr>
          <a:xfrm>
            <a:off x="845106" y="2882499"/>
            <a:ext cx="354586" cy="354586"/>
            <a:chOff x="-32927950" y="3227275"/>
            <a:chExt cx="292225" cy="292225"/>
          </a:xfrm>
        </p:grpSpPr>
        <p:sp>
          <p:nvSpPr>
            <p:cNvPr id="7295" name="Google Shape;7295;p5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5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5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5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5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55"/>
          <p:cNvGrpSpPr/>
          <p:nvPr/>
        </p:nvGrpSpPr>
        <p:grpSpPr>
          <a:xfrm>
            <a:off x="844621" y="3353613"/>
            <a:ext cx="355557" cy="353645"/>
            <a:chOff x="-32927950" y="3586425"/>
            <a:chExt cx="293025" cy="291450"/>
          </a:xfrm>
        </p:grpSpPr>
        <p:sp>
          <p:nvSpPr>
            <p:cNvPr id="7301" name="Google Shape;7301;p5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5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5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5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5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55"/>
          <p:cNvGrpSpPr/>
          <p:nvPr/>
        </p:nvGrpSpPr>
        <p:grpSpPr>
          <a:xfrm>
            <a:off x="845106" y="3817598"/>
            <a:ext cx="354586" cy="355557"/>
            <a:chOff x="-32927950" y="3944800"/>
            <a:chExt cx="292225" cy="293025"/>
          </a:xfrm>
        </p:grpSpPr>
        <p:sp>
          <p:nvSpPr>
            <p:cNvPr id="7307" name="Google Shape;7307;p5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5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5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5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5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5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5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5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5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55"/>
          <p:cNvGrpSpPr/>
          <p:nvPr/>
        </p:nvGrpSpPr>
        <p:grpSpPr>
          <a:xfrm>
            <a:off x="3073898" y="2882849"/>
            <a:ext cx="354586" cy="353888"/>
            <a:chOff x="-31094350" y="3194000"/>
            <a:chExt cx="292225" cy="291650"/>
          </a:xfrm>
        </p:grpSpPr>
        <p:sp>
          <p:nvSpPr>
            <p:cNvPr id="7317" name="Google Shape;7317;p5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5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5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5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5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5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5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5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55"/>
          <p:cNvGrpSpPr/>
          <p:nvPr/>
        </p:nvGrpSpPr>
        <p:grpSpPr>
          <a:xfrm>
            <a:off x="3074368" y="3353341"/>
            <a:ext cx="353645" cy="354191"/>
            <a:chOff x="-31093575" y="3552550"/>
            <a:chExt cx="291450" cy="291900"/>
          </a:xfrm>
        </p:grpSpPr>
        <p:sp>
          <p:nvSpPr>
            <p:cNvPr id="7326" name="Google Shape;7326;p5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5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5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5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55"/>
          <p:cNvGrpSpPr/>
          <p:nvPr/>
        </p:nvGrpSpPr>
        <p:grpSpPr>
          <a:xfrm>
            <a:off x="3074368" y="3818569"/>
            <a:ext cx="353645" cy="353615"/>
            <a:chOff x="-31093575" y="3911725"/>
            <a:chExt cx="291450" cy="291425"/>
          </a:xfrm>
        </p:grpSpPr>
        <p:sp>
          <p:nvSpPr>
            <p:cNvPr id="7331" name="Google Shape;7331;p5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5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55"/>
          <p:cNvGrpSpPr/>
          <p:nvPr/>
        </p:nvGrpSpPr>
        <p:grpSpPr>
          <a:xfrm>
            <a:off x="2183798" y="4275536"/>
            <a:ext cx="356497" cy="354586"/>
            <a:chOff x="-29946000" y="3183175"/>
            <a:chExt cx="293800" cy="292225"/>
          </a:xfrm>
        </p:grpSpPr>
        <p:sp>
          <p:nvSpPr>
            <p:cNvPr id="7334" name="Google Shape;7334;p5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5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5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5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5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5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55"/>
          <p:cNvGrpSpPr/>
          <p:nvPr/>
        </p:nvGrpSpPr>
        <p:grpSpPr>
          <a:xfrm>
            <a:off x="2628330" y="1532689"/>
            <a:ext cx="358408" cy="354161"/>
            <a:chOff x="-34408675" y="3202075"/>
            <a:chExt cx="295375" cy="291875"/>
          </a:xfrm>
        </p:grpSpPr>
        <p:sp>
          <p:nvSpPr>
            <p:cNvPr id="7341" name="Google Shape;7341;p5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5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5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5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55"/>
          <p:cNvGrpSpPr/>
          <p:nvPr/>
        </p:nvGrpSpPr>
        <p:grpSpPr>
          <a:xfrm>
            <a:off x="2630241" y="1972683"/>
            <a:ext cx="354586" cy="356254"/>
            <a:chOff x="-34405525" y="3558075"/>
            <a:chExt cx="292225" cy="293600"/>
          </a:xfrm>
        </p:grpSpPr>
        <p:sp>
          <p:nvSpPr>
            <p:cNvPr id="7346" name="Google Shape;7346;p5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5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5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55"/>
          <p:cNvGrpSpPr/>
          <p:nvPr/>
        </p:nvGrpSpPr>
        <p:grpSpPr>
          <a:xfrm>
            <a:off x="2629755" y="2409340"/>
            <a:ext cx="355557" cy="353615"/>
            <a:chOff x="-34406325" y="3919600"/>
            <a:chExt cx="293025" cy="291425"/>
          </a:xfrm>
        </p:grpSpPr>
        <p:sp>
          <p:nvSpPr>
            <p:cNvPr id="7350" name="Google Shape;7350;p5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5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5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5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5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5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5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55"/>
          <p:cNvGrpSpPr/>
          <p:nvPr/>
        </p:nvGrpSpPr>
        <p:grpSpPr>
          <a:xfrm>
            <a:off x="1293653" y="2888703"/>
            <a:ext cx="353645" cy="342179"/>
            <a:chOff x="-32568800" y="3232000"/>
            <a:chExt cx="291450" cy="282000"/>
          </a:xfrm>
        </p:grpSpPr>
        <p:sp>
          <p:nvSpPr>
            <p:cNvPr id="7358" name="Google Shape;7358;p5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5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55"/>
          <p:cNvGrpSpPr/>
          <p:nvPr/>
        </p:nvGrpSpPr>
        <p:grpSpPr>
          <a:xfrm>
            <a:off x="1293183" y="3353613"/>
            <a:ext cx="354586" cy="353645"/>
            <a:chOff x="-32569575" y="3586425"/>
            <a:chExt cx="292225" cy="291450"/>
          </a:xfrm>
        </p:grpSpPr>
        <p:sp>
          <p:nvSpPr>
            <p:cNvPr id="7361" name="Google Shape;7361;p5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5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55"/>
          <p:cNvGrpSpPr/>
          <p:nvPr/>
        </p:nvGrpSpPr>
        <p:grpSpPr>
          <a:xfrm>
            <a:off x="1284098" y="3818205"/>
            <a:ext cx="372756" cy="354343"/>
            <a:chOff x="-32576675" y="3944600"/>
            <a:chExt cx="307200" cy="292025"/>
          </a:xfrm>
        </p:grpSpPr>
        <p:sp>
          <p:nvSpPr>
            <p:cNvPr id="7364" name="Google Shape;7364;p5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5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55"/>
          <p:cNvGrpSpPr/>
          <p:nvPr/>
        </p:nvGrpSpPr>
        <p:grpSpPr>
          <a:xfrm>
            <a:off x="3529065" y="2882500"/>
            <a:ext cx="354586" cy="354586"/>
            <a:chOff x="-30735200" y="3192625"/>
            <a:chExt cx="292225" cy="292225"/>
          </a:xfrm>
        </p:grpSpPr>
        <p:sp>
          <p:nvSpPr>
            <p:cNvPr id="7367" name="Google Shape;7367;p5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5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5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5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5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5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5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55"/>
          <p:cNvGrpSpPr/>
          <p:nvPr/>
        </p:nvGrpSpPr>
        <p:grpSpPr>
          <a:xfrm>
            <a:off x="3529065" y="3353932"/>
            <a:ext cx="354586" cy="353008"/>
            <a:chOff x="-30735200" y="3552550"/>
            <a:chExt cx="292225" cy="290925"/>
          </a:xfrm>
        </p:grpSpPr>
        <p:sp>
          <p:nvSpPr>
            <p:cNvPr id="7375" name="Google Shape;7375;p5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5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55"/>
          <p:cNvGrpSpPr/>
          <p:nvPr/>
        </p:nvGrpSpPr>
        <p:grpSpPr>
          <a:xfrm>
            <a:off x="3529065" y="3818554"/>
            <a:ext cx="354586" cy="353645"/>
            <a:chOff x="-30735200" y="3910925"/>
            <a:chExt cx="292225" cy="291450"/>
          </a:xfrm>
        </p:grpSpPr>
        <p:sp>
          <p:nvSpPr>
            <p:cNvPr id="7378" name="Google Shape;7378;p5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5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0" name="Google Shape;7380;p5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1" name="Google Shape;7381;p55"/>
          <p:cNvGrpSpPr/>
          <p:nvPr/>
        </p:nvGrpSpPr>
        <p:grpSpPr>
          <a:xfrm>
            <a:off x="4882910" y="1531421"/>
            <a:ext cx="358971" cy="359224"/>
            <a:chOff x="-57956275" y="3197925"/>
            <a:chExt cx="319000" cy="319225"/>
          </a:xfrm>
        </p:grpSpPr>
        <p:sp>
          <p:nvSpPr>
            <p:cNvPr id="7382" name="Google Shape;7382;p5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5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5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5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5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5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5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55"/>
          <p:cNvGrpSpPr/>
          <p:nvPr/>
        </p:nvGrpSpPr>
        <p:grpSpPr>
          <a:xfrm>
            <a:off x="4905064" y="1987846"/>
            <a:ext cx="314662" cy="358971"/>
            <a:chOff x="-57940525" y="3590375"/>
            <a:chExt cx="279625" cy="319000"/>
          </a:xfrm>
        </p:grpSpPr>
        <p:sp>
          <p:nvSpPr>
            <p:cNvPr id="7390" name="Google Shape;7390;p5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5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5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5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5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55"/>
          <p:cNvGrpSpPr/>
          <p:nvPr/>
        </p:nvGrpSpPr>
        <p:grpSpPr>
          <a:xfrm>
            <a:off x="4875945" y="2429217"/>
            <a:ext cx="358099" cy="358999"/>
            <a:chOff x="-57959425" y="3982600"/>
            <a:chExt cx="318225" cy="319025"/>
          </a:xfrm>
        </p:grpSpPr>
        <p:sp>
          <p:nvSpPr>
            <p:cNvPr id="7396" name="Google Shape;7396;p5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5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5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5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55"/>
          <p:cNvGrpSpPr/>
          <p:nvPr/>
        </p:nvGrpSpPr>
        <p:grpSpPr>
          <a:xfrm>
            <a:off x="7076112" y="1532546"/>
            <a:ext cx="357226" cy="357226"/>
            <a:chOff x="-55987225" y="3198925"/>
            <a:chExt cx="317450" cy="317450"/>
          </a:xfrm>
        </p:grpSpPr>
        <p:sp>
          <p:nvSpPr>
            <p:cNvPr id="7401" name="Google Shape;7401;p5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5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5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5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55"/>
          <p:cNvGrpSpPr/>
          <p:nvPr/>
        </p:nvGrpSpPr>
        <p:grpSpPr>
          <a:xfrm>
            <a:off x="7076112" y="1988578"/>
            <a:ext cx="357226" cy="357367"/>
            <a:chOff x="-55987225" y="3591025"/>
            <a:chExt cx="317450" cy="317575"/>
          </a:xfrm>
        </p:grpSpPr>
        <p:sp>
          <p:nvSpPr>
            <p:cNvPr id="7406" name="Google Shape;7406;p5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5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5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5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5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55"/>
          <p:cNvGrpSpPr/>
          <p:nvPr/>
        </p:nvGrpSpPr>
        <p:grpSpPr>
          <a:xfrm>
            <a:off x="7090027" y="2429217"/>
            <a:ext cx="358999" cy="358999"/>
            <a:chOff x="-55988800" y="3982600"/>
            <a:chExt cx="319025" cy="319025"/>
          </a:xfrm>
        </p:grpSpPr>
        <p:sp>
          <p:nvSpPr>
            <p:cNvPr id="7412" name="Google Shape;7412;p5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5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5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5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5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55"/>
          <p:cNvGrpSpPr/>
          <p:nvPr/>
        </p:nvGrpSpPr>
        <p:grpSpPr>
          <a:xfrm>
            <a:off x="5748546" y="2887174"/>
            <a:ext cx="356326" cy="358971"/>
            <a:chOff x="-54026025" y="3192625"/>
            <a:chExt cx="316650" cy="319000"/>
          </a:xfrm>
        </p:grpSpPr>
        <p:sp>
          <p:nvSpPr>
            <p:cNvPr id="7418" name="Google Shape;7418;p5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5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5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5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5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5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5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5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55"/>
          <p:cNvGrpSpPr/>
          <p:nvPr/>
        </p:nvGrpSpPr>
        <p:grpSpPr>
          <a:xfrm>
            <a:off x="5768492" y="3358148"/>
            <a:ext cx="316434" cy="358099"/>
            <a:chOff x="-54007925" y="3584850"/>
            <a:chExt cx="281200" cy="318225"/>
          </a:xfrm>
        </p:grpSpPr>
        <p:sp>
          <p:nvSpPr>
            <p:cNvPr id="7427" name="Google Shape;7427;p5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5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5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5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5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5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55"/>
          <p:cNvGrpSpPr/>
          <p:nvPr/>
        </p:nvGrpSpPr>
        <p:grpSpPr>
          <a:xfrm>
            <a:off x="5768492" y="3820033"/>
            <a:ext cx="316434" cy="358914"/>
            <a:chOff x="-54007925" y="3975575"/>
            <a:chExt cx="281200" cy="318950"/>
          </a:xfrm>
        </p:grpSpPr>
        <p:sp>
          <p:nvSpPr>
            <p:cNvPr id="7434" name="Google Shape;7434;p5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5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5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5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55"/>
          <p:cNvGrpSpPr/>
          <p:nvPr/>
        </p:nvGrpSpPr>
        <p:grpSpPr>
          <a:xfrm>
            <a:off x="8003359" y="2904504"/>
            <a:ext cx="274770" cy="358492"/>
            <a:chOff x="-52005775" y="3208025"/>
            <a:chExt cx="244175" cy="318575"/>
          </a:xfrm>
        </p:grpSpPr>
        <p:sp>
          <p:nvSpPr>
            <p:cNvPr id="7439" name="Google Shape;7439;p5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5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5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5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5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5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5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5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5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5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5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55"/>
          <p:cNvGrpSpPr/>
          <p:nvPr/>
        </p:nvGrpSpPr>
        <p:grpSpPr>
          <a:xfrm>
            <a:off x="5309825" y="1532546"/>
            <a:ext cx="358099" cy="358099"/>
            <a:chOff x="-57568775" y="3198925"/>
            <a:chExt cx="318225" cy="318225"/>
          </a:xfrm>
        </p:grpSpPr>
        <p:sp>
          <p:nvSpPr>
            <p:cNvPr id="7451" name="Google Shape;7451;p5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5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5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5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5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5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55"/>
          <p:cNvGrpSpPr/>
          <p:nvPr/>
        </p:nvGrpSpPr>
        <p:grpSpPr>
          <a:xfrm>
            <a:off x="5331543" y="1987846"/>
            <a:ext cx="314662" cy="358099"/>
            <a:chOff x="-57549075" y="3590375"/>
            <a:chExt cx="279625" cy="318225"/>
          </a:xfrm>
        </p:grpSpPr>
        <p:sp>
          <p:nvSpPr>
            <p:cNvPr id="7458" name="Google Shape;7458;p5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5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5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5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55"/>
          <p:cNvGrpSpPr/>
          <p:nvPr/>
        </p:nvGrpSpPr>
        <p:grpSpPr>
          <a:xfrm>
            <a:off x="5323740" y="2429217"/>
            <a:ext cx="359871" cy="359871"/>
            <a:chOff x="-57570350" y="3982600"/>
            <a:chExt cx="319800" cy="319800"/>
          </a:xfrm>
        </p:grpSpPr>
        <p:sp>
          <p:nvSpPr>
            <p:cNvPr id="7463" name="Google Shape;7463;p5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5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5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5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55"/>
          <p:cNvGrpSpPr/>
          <p:nvPr/>
        </p:nvGrpSpPr>
        <p:grpSpPr>
          <a:xfrm>
            <a:off x="7538779" y="1531646"/>
            <a:ext cx="314662" cy="358999"/>
            <a:chOff x="-55576850" y="3198125"/>
            <a:chExt cx="279625" cy="319025"/>
          </a:xfrm>
        </p:grpSpPr>
        <p:sp>
          <p:nvSpPr>
            <p:cNvPr id="7468" name="Google Shape;7468;p5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5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5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5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55"/>
          <p:cNvGrpSpPr/>
          <p:nvPr/>
        </p:nvGrpSpPr>
        <p:grpSpPr>
          <a:xfrm>
            <a:off x="7516174" y="1987621"/>
            <a:ext cx="359871" cy="358324"/>
            <a:chOff x="-55596550" y="3590175"/>
            <a:chExt cx="319800" cy="318425"/>
          </a:xfrm>
        </p:grpSpPr>
        <p:sp>
          <p:nvSpPr>
            <p:cNvPr id="7473" name="Google Shape;7473;p5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5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5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5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55"/>
          <p:cNvGrpSpPr/>
          <p:nvPr/>
        </p:nvGrpSpPr>
        <p:grpSpPr>
          <a:xfrm>
            <a:off x="7531412" y="2428964"/>
            <a:ext cx="358999" cy="359252"/>
            <a:chOff x="-55595775" y="3982375"/>
            <a:chExt cx="319025" cy="319250"/>
          </a:xfrm>
        </p:grpSpPr>
        <p:sp>
          <p:nvSpPr>
            <p:cNvPr id="7478" name="Google Shape;7478;p5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5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5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5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5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5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55"/>
          <p:cNvGrpSpPr/>
          <p:nvPr/>
        </p:nvGrpSpPr>
        <p:grpSpPr>
          <a:xfrm>
            <a:off x="6188595" y="2887174"/>
            <a:ext cx="358999" cy="358099"/>
            <a:chOff x="-53635375" y="3192625"/>
            <a:chExt cx="319025" cy="318225"/>
          </a:xfrm>
        </p:grpSpPr>
        <p:sp>
          <p:nvSpPr>
            <p:cNvPr id="7485" name="Google Shape;7485;p5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5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5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8" name="Google Shape;7488;p55"/>
          <p:cNvGrpSpPr/>
          <p:nvPr/>
        </p:nvGrpSpPr>
        <p:grpSpPr>
          <a:xfrm>
            <a:off x="6210763" y="3358148"/>
            <a:ext cx="314662" cy="358999"/>
            <a:chOff x="-53615675" y="3584850"/>
            <a:chExt cx="279625" cy="319025"/>
          </a:xfrm>
        </p:grpSpPr>
        <p:sp>
          <p:nvSpPr>
            <p:cNvPr id="7489" name="Google Shape;7489;p5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5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5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55"/>
          <p:cNvGrpSpPr/>
          <p:nvPr/>
        </p:nvGrpSpPr>
        <p:grpSpPr>
          <a:xfrm>
            <a:off x="6188609" y="3821074"/>
            <a:ext cx="358971" cy="357874"/>
            <a:chOff x="-53634575" y="3976500"/>
            <a:chExt cx="319000" cy="318025"/>
          </a:xfrm>
        </p:grpSpPr>
        <p:sp>
          <p:nvSpPr>
            <p:cNvPr id="7493" name="Google Shape;7493;p5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5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5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5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5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5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5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5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55"/>
          <p:cNvGrpSpPr/>
          <p:nvPr/>
        </p:nvGrpSpPr>
        <p:grpSpPr>
          <a:xfrm>
            <a:off x="7983413" y="3364028"/>
            <a:ext cx="314662" cy="358436"/>
            <a:chOff x="-52023900" y="3590075"/>
            <a:chExt cx="279625" cy="318525"/>
          </a:xfrm>
        </p:grpSpPr>
        <p:sp>
          <p:nvSpPr>
            <p:cNvPr id="7502" name="Google Shape;7502;p5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5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5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5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5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5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5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55"/>
          <p:cNvGrpSpPr/>
          <p:nvPr/>
        </p:nvGrpSpPr>
        <p:grpSpPr>
          <a:xfrm>
            <a:off x="5746654" y="1532546"/>
            <a:ext cx="358971" cy="358971"/>
            <a:chOff x="-57173375" y="3198925"/>
            <a:chExt cx="319000" cy="319000"/>
          </a:xfrm>
        </p:grpSpPr>
        <p:sp>
          <p:nvSpPr>
            <p:cNvPr id="7510" name="Google Shape;7510;p5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5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5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5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55"/>
          <p:cNvGrpSpPr/>
          <p:nvPr/>
        </p:nvGrpSpPr>
        <p:grpSpPr>
          <a:xfrm>
            <a:off x="5747541" y="2009987"/>
            <a:ext cx="357198" cy="314690"/>
            <a:chOff x="-57176525" y="3610050"/>
            <a:chExt cx="317425" cy="279650"/>
          </a:xfrm>
        </p:grpSpPr>
        <p:sp>
          <p:nvSpPr>
            <p:cNvPr id="7515" name="Google Shape;7515;p5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5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5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5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5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55"/>
          <p:cNvGrpSpPr/>
          <p:nvPr/>
        </p:nvGrpSpPr>
        <p:grpSpPr>
          <a:xfrm>
            <a:off x="7957995" y="1532546"/>
            <a:ext cx="358099" cy="356326"/>
            <a:chOff x="-55202750" y="3198925"/>
            <a:chExt cx="318225" cy="316650"/>
          </a:xfrm>
        </p:grpSpPr>
        <p:sp>
          <p:nvSpPr>
            <p:cNvPr id="7521" name="Google Shape;7521;p5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5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55"/>
          <p:cNvGrpSpPr/>
          <p:nvPr/>
        </p:nvGrpSpPr>
        <p:grpSpPr>
          <a:xfrm>
            <a:off x="7968629" y="1987846"/>
            <a:ext cx="336830" cy="358099"/>
            <a:chOff x="-55194875" y="3590375"/>
            <a:chExt cx="299325" cy="318225"/>
          </a:xfrm>
        </p:grpSpPr>
        <p:sp>
          <p:nvSpPr>
            <p:cNvPr id="7524" name="Google Shape;7524;p5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5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5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5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5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55"/>
          <p:cNvGrpSpPr/>
          <p:nvPr/>
        </p:nvGrpSpPr>
        <p:grpSpPr>
          <a:xfrm>
            <a:off x="7973247" y="2430117"/>
            <a:ext cx="357198" cy="357198"/>
            <a:chOff x="-55203525" y="3983400"/>
            <a:chExt cx="317425" cy="317425"/>
          </a:xfrm>
        </p:grpSpPr>
        <p:sp>
          <p:nvSpPr>
            <p:cNvPr id="7530" name="Google Shape;7530;p5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5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5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55"/>
          <p:cNvGrpSpPr/>
          <p:nvPr/>
        </p:nvGrpSpPr>
        <p:grpSpPr>
          <a:xfrm>
            <a:off x="6639727" y="2887174"/>
            <a:ext cx="335930" cy="358971"/>
            <a:chOff x="-53232900" y="3192625"/>
            <a:chExt cx="298525" cy="319000"/>
          </a:xfrm>
        </p:grpSpPr>
        <p:sp>
          <p:nvSpPr>
            <p:cNvPr id="7534" name="Google Shape;7534;p5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5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5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5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5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5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5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5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55"/>
          <p:cNvGrpSpPr/>
          <p:nvPr/>
        </p:nvGrpSpPr>
        <p:grpSpPr>
          <a:xfrm>
            <a:off x="6629093" y="3358148"/>
            <a:ext cx="357198" cy="356326"/>
            <a:chOff x="-53242350" y="3584850"/>
            <a:chExt cx="317425" cy="316650"/>
          </a:xfrm>
        </p:grpSpPr>
        <p:sp>
          <p:nvSpPr>
            <p:cNvPr id="7543" name="Google Shape;7543;p5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5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5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5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5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55"/>
          <p:cNvGrpSpPr/>
          <p:nvPr/>
        </p:nvGrpSpPr>
        <p:grpSpPr>
          <a:xfrm>
            <a:off x="6650362" y="3820849"/>
            <a:ext cx="314662" cy="358999"/>
            <a:chOff x="-53224225" y="3976300"/>
            <a:chExt cx="279625" cy="319025"/>
          </a:xfrm>
        </p:grpSpPr>
        <p:sp>
          <p:nvSpPr>
            <p:cNvPr id="7549" name="Google Shape;7549;p5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5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5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5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5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5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5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55"/>
          <p:cNvGrpSpPr/>
          <p:nvPr/>
        </p:nvGrpSpPr>
        <p:grpSpPr>
          <a:xfrm>
            <a:off x="7961258" y="3828529"/>
            <a:ext cx="358971" cy="358408"/>
            <a:chOff x="-52043575" y="3983125"/>
            <a:chExt cx="319000" cy="318500"/>
          </a:xfrm>
        </p:grpSpPr>
        <p:sp>
          <p:nvSpPr>
            <p:cNvPr id="7557" name="Google Shape;7557;p5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5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5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5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5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5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5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5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5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55"/>
          <p:cNvGrpSpPr/>
          <p:nvPr/>
        </p:nvGrpSpPr>
        <p:grpSpPr>
          <a:xfrm>
            <a:off x="6215199" y="1532546"/>
            <a:ext cx="314662" cy="358971"/>
            <a:chOff x="-56766175" y="3198925"/>
            <a:chExt cx="279625" cy="319000"/>
          </a:xfrm>
        </p:grpSpPr>
        <p:sp>
          <p:nvSpPr>
            <p:cNvPr id="7567" name="Google Shape;7567;p5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5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5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5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5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5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5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4" name="Google Shape;7574;p55"/>
          <p:cNvGrpSpPr/>
          <p:nvPr/>
        </p:nvGrpSpPr>
        <p:grpSpPr>
          <a:xfrm>
            <a:off x="6214313" y="1987846"/>
            <a:ext cx="316434" cy="358099"/>
            <a:chOff x="-56766175" y="3590375"/>
            <a:chExt cx="281200" cy="318225"/>
          </a:xfrm>
        </p:grpSpPr>
        <p:sp>
          <p:nvSpPr>
            <p:cNvPr id="7575" name="Google Shape;7575;p5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5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5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5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55"/>
          <p:cNvGrpSpPr/>
          <p:nvPr/>
        </p:nvGrpSpPr>
        <p:grpSpPr>
          <a:xfrm>
            <a:off x="6251269" y="2429217"/>
            <a:ext cx="272126" cy="358099"/>
            <a:chOff x="-56747275" y="3982600"/>
            <a:chExt cx="241825" cy="318225"/>
          </a:xfrm>
        </p:grpSpPr>
        <p:sp>
          <p:nvSpPr>
            <p:cNvPr id="7580" name="Google Shape;7580;p5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5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5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5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5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5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5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55"/>
          <p:cNvGrpSpPr/>
          <p:nvPr/>
        </p:nvGrpSpPr>
        <p:grpSpPr>
          <a:xfrm>
            <a:off x="4859020" y="3371455"/>
            <a:ext cx="358999" cy="342991"/>
            <a:chOff x="-54812875" y="3596675"/>
            <a:chExt cx="319025" cy="304800"/>
          </a:xfrm>
        </p:grpSpPr>
        <p:sp>
          <p:nvSpPr>
            <p:cNvPr id="7588" name="Google Shape;7588;p5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5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5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5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5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5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5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5" name="Google Shape;7595;p5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5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7" name="Google Shape;7597;p55"/>
          <p:cNvGrpSpPr/>
          <p:nvPr/>
        </p:nvGrpSpPr>
        <p:grpSpPr>
          <a:xfrm>
            <a:off x="4881188" y="3827938"/>
            <a:ext cx="314662" cy="358099"/>
            <a:chOff x="-54793175" y="3982600"/>
            <a:chExt cx="279625" cy="318225"/>
          </a:xfrm>
        </p:grpSpPr>
        <p:sp>
          <p:nvSpPr>
            <p:cNvPr id="7598" name="Google Shape;7598;p5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5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5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5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5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5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5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55"/>
          <p:cNvGrpSpPr/>
          <p:nvPr/>
        </p:nvGrpSpPr>
        <p:grpSpPr>
          <a:xfrm>
            <a:off x="7092647" y="2887174"/>
            <a:ext cx="314662" cy="358099"/>
            <a:chOff x="-52832000" y="3192625"/>
            <a:chExt cx="279625" cy="318225"/>
          </a:xfrm>
        </p:grpSpPr>
        <p:sp>
          <p:nvSpPr>
            <p:cNvPr id="7606" name="Google Shape;7606;p5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5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5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5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5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5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5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5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55"/>
          <p:cNvGrpSpPr/>
          <p:nvPr/>
        </p:nvGrpSpPr>
        <p:grpSpPr>
          <a:xfrm>
            <a:off x="5779179" y="2428542"/>
            <a:ext cx="323524" cy="358774"/>
            <a:chOff x="-57162350" y="3982000"/>
            <a:chExt cx="287500" cy="318825"/>
          </a:xfrm>
        </p:grpSpPr>
        <p:sp>
          <p:nvSpPr>
            <p:cNvPr id="7615" name="Google Shape;7615;p5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5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5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5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5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5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5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5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3" name="Google Shape;7623;p55"/>
          <p:cNvGrpSpPr/>
          <p:nvPr/>
        </p:nvGrpSpPr>
        <p:grpSpPr>
          <a:xfrm>
            <a:off x="7070492" y="3359048"/>
            <a:ext cx="358971" cy="357198"/>
            <a:chOff x="-52851675" y="3585650"/>
            <a:chExt cx="319000" cy="317425"/>
          </a:xfrm>
        </p:grpSpPr>
        <p:sp>
          <p:nvSpPr>
            <p:cNvPr id="7624" name="Google Shape;7624;p5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5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5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5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5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5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55"/>
          <p:cNvGrpSpPr/>
          <p:nvPr/>
        </p:nvGrpSpPr>
        <p:grpSpPr>
          <a:xfrm>
            <a:off x="7092647" y="3820849"/>
            <a:ext cx="314662" cy="358999"/>
            <a:chOff x="-52832000" y="3976300"/>
            <a:chExt cx="279625" cy="319025"/>
          </a:xfrm>
        </p:grpSpPr>
        <p:sp>
          <p:nvSpPr>
            <p:cNvPr id="7631" name="Google Shape;7631;p5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5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5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5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5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55"/>
          <p:cNvGrpSpPr/>
          <p:nvPr/>
        </p:nvGrpSpPr>
        <p:grpSpPr>
          <a:xfrm>
            <a:off x="6209853" y="4275497"/>
            <a:ext cx="316434" cy="358099"/>
            <a:chOff x="-51633225" y="3198925"/>
            <a:chExt cx="281200" cy="318225"/>
          </a:xfrm>
        </p:grpSpPr>
        <p:sp>
          <p:nvSpPr>
            <p:cNvPr id="7637" name="Google Shape;7637;p5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5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5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5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5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5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5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55"/>
          <p:cNvGrpSpPr/>
          <p:nvPr/>
        </p:nvGrpSpPr>
        <p:grpSpPr>
          <a:xfrm>
            <a:off x="6628676" y="1533418"/>
            <a:ext cx="365188" cy="357226"/>
            <a:chOff x="-56396775" y="3199700"/>
            <a:chExt cx="324525" cy="317450"/>
          </a:xfrm>
        </p:grpSpPr>
        <p:sp>
          <p:nvSpPr>
            <p:cNvPr id="7645" name="Google Shape;7645;p5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5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5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5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5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5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55"/>
          <p:cNvGrpSpPr/>
          <p:nvPr/>
        </p:nvGrpSpPr>
        <p:grpSpPr>
          <a:xfrm>
            <a:off x="6631771" y="1999353"/>
            <a:ext cx="358999" cy="335958"/>
            <a:chOff x="-56394425" y="3600600"/>
            <a:chExt cx="319025" cy="298550"/>
          </a:xfrm>
        </p:grpSpPr>
        <p:sp>
          <p:nvSpPr>
            <p:cNvPr id="7652" name="Google Shape;7652;p5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5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5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55"/>
          <p:cNvGrpSpPr/>
          <p:nvPr/>
        </p:nvGrpSpPr>
        <p:grpSpPr>
          <a:xfrm>
            <a:off x="6662538" y="2430117"/>
            <a:ext cx="327068" cy="357198"/>
            <a:chOff x="-56379450" y="3983400"/>
            <a:chExt cx="290650" cy="317425"/>
          </a:xfrm>
        </p:grpSpPr>
        <p:sp>
          <p:nvSpPr>
            <p:cNvPr id="7656" name="Google Shape;7656;p5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5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5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5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5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5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5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5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55"/>
          <p:cNvGrpSpPr/>
          <p:nvPr/>
        </p:nvGrpSpPr>
        <p:grpSpPr>
          <a:xfrm>
            <a:off x="5326242" y="2894264"/>
            <a:ext cx="316434" cy="358971"/>
            <a:chOff x="-54401725" y="3198925"/>
            <a:chExt cx="281200" cy="319000"/>
          </a:xfrm>
        </p:grpSpPr>
        <p:sp>
          <p:nvSpPr>
            <p:cNvPr id="7665" name="Google Shape;7665;p5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5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5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5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5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5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5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5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5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5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5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55"/>
          <p:cNvGrpSpPr/>
          <p:nvPr/>
        </p:nvGrpSpPr>
        <p:grpSpPr>
          <a:xfrm>
            <a:off x="5327128" y="3364365"/>
            <a:ext cx="314662" cy="358099"/>
            <a:chOff x="-54401725" y="3590375"/>
            <a:chExt cx="279625" cy="318225"/>
          </a:xfrm>
        </p:grpSpPr>
        <p:sp>
          <p:nvSpPr>
            <p:cNvPr id="7677" name="Google Shape;7677;p5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5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5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5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5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5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55"/>
          <p:cNvGrpSpPr/>
          <p:nvPr/>
        </p:nvGrpSpPr>
        <p:grpSpPr>
          <a:xfrm>
            <a:off x="5324920" y="3827938"/>
            <a:ext cx="319079" cy="358099"/>
            <a:chOff x="-54403300" y="3982600"/>
            <a:chExt cx="283550" cy="318225"/>
          </a:xfrm>
        </p:grpSpPr>
        <p:sp>
          <p:nvSpPr>
            <p:cNvPr id="7684" name="Google Shape;7684;p5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5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5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5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5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55"/>
          <p:cNvGrpSpPr/>
          <p:nvPr/>
        </p:nvGrpSpPr>
        <p:grpSpPr>
          <a:xfrm>
            <a:off x="7512313" y="2889172"/>
            <a:ext cx="356298" cy="356973"/>
            <a:chOff x="-52458650" y="3194400"/>
            <a:chExt cx="316625" cy="317225"/>
          </a:xfrm>
        </p:grpSpPr>
        <p:sp>
          <p:nvSpPr>
            <p:cNvPr id="7690" name="Google Shape;7690;p5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5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5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5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5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5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5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5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55"/>
          <p:cNvGrpSpPr/>
          <p:nvPr/>
        </p:nvGrpSpPr>
        <p:grpSpPr>
          <a:xfrm>
            <a:off x="4881188" y="2894264"/>
            <a:ext cx="314662" cy="358971"/>
            <a:chOff x="-54793175" y="3198925"/>
            <a:chExt cx="279625" cy="319000"/>
          </a:xfrm>
        </p:grpSpPr>
        <p:sp>
          <p:nvSpPr>
            <p:cNvPr id="7699" name="Google Shape;7699;p5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5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5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5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5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5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5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55"/>
          <p:cNvGrpSpPr/>
          <p:nvPr/>
        </p:nvGrpSpPr>
        <p:grpSpPr>
          <a:xfrm>
            <a:off x="7521611" y="3358148"/>
            <a:ext cx="337703" cy="357845"/>
            <a:chOff x="-52450000" y="3584850"/>
            <a:chExt cx="300100" cy="318000"/>
          </a:xfrm>
        </p:grpSpPr>
        <p:sp>
          <p:nvSpPr>
            <p:cNvPr id="7707" name="Google Shape;7707;p5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5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5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5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5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5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5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55"/>
          <p:cNvGrpSpPr/>
          <p:nvPr/>
        </p:nvGrpSpPr>
        <p:grpSpPr>
          <a:xfrm>
            <a:off x="7533131" y="3822621"/>
            <a:ext cx="314662" cy="357226"/>
            <a:chOff x="-52440550" y="3977875"/>
            <a:chExt cx="279625" cy="317450"/>
          </a:xfrm>
        </p:grpSpPr>
        <p:sp>
          <p:nvSpPr>
            <p:cNvPr id="7715" name="Google Shape;7715;p5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5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5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5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5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5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5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5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55"/>
          <p:cNvGrpSpPr/>
          <p:nvPr/>
        </p:nvGrpSpPr>
        <p:grpSpPr>
          <a:xfrm>
            <a:off x="6645066" y="4278827"/>
            <a:ext cx="314662" cy="358999"/>
            <a:chOff x="-51623775" y="3584850"/>
            <a:chExt cx="279625" cy="319025"/>
          </a:xfrm>
        </p:grpSpPr>
        <p:sp>
          <p:nvSpPr>
            <p:cNvPr id="7724" name="Google Shape;7724;p5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5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5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5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5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5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5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5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5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6"/>
        <p:cNvGrpSpPr/>
        <p:nvPr/>
      </p:nvGrpSpPr>
      <p:grpSpPr>
        <a:xfrm>
          <a:off x="0" y="0"/>
          <a:ext cx="0" cy="0"/>
          <a:chOff x="0" y="0"/>
          <a:chExt cx="0" cy="0"/>
        </a:xfrm>
      </p:grpSpPr>
      <p:sp>
        <p:nvSpPr>
          <p:cNvPr id="7737" name="Google Shape;7737;p5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Creative Process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8" name="Google Shape;7738;p5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739" name="Google Shape;7739;p56"/>
          <p:cNvGrpSpPr/>
          <p:nvPr/>
        </p:nvGrpSpPr>
        <p:grpSpPr>
          <a:xfrm>
            <a:off x="885675" y="1539249"/>
            <a:ext cx="276003" cy="357300"/>
            <a:chOff x="-50469125" y="3183175"/>
            <a:chExt cx="233150" cy="301825"/>
          </a:xfrm>
        </p:grpSpPr>
        <p:sp>
          <p:nvSpPr>
            <p:cNvPr id="7740" name="Google Shape;7740;p5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5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5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56"/>
          <p:cNvGrpSpPr/>
          <p:nvPr/>
        </p:nvGrpSpPr>
        <p:grpSpPr>
          <a:xfrm>
            <a:off x="845574" y="1974651"/>
            <a:ext cx="356205" cy="355288"/>
            <a:chOff x="-50504575" y="3550975"/>
            <a:chExt cx="300900" cy="300125"/>
          </a:xfrm>
        </p:grpSpPr>
        <p:sp>
          <p:nvSpPr>
            <p:cNvPr id="7744" name="Google Shape;7744;p5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5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5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5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56"/>
          <p:cNvGrpSpPr/>
          <p:nvPr/>
        </p:nvGrpSpPr>
        <p:grpSpPr>
          <a:xfrm>
            <a:off x="845574" y="2412893"/>
            <a:ext cx="356205" cy="354341"/>
            <a:chOff x="-50503000" y="3921175"/>
            <a:chExt cx="300900" cy="299325"/>
          </a:xfrm>
        </p:grpSpPr>
        <p:sp>
          <p:nvSpPr>
            <p:cNvPr id="7749" name="Google Shape;7749;p5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5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5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5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5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56"/>
          <p:cNvGrpSpPr/>
          <p:nvPr/>
        </p:nvGrpSpPr>
        <p:grpSpPr>
          <a:xfrm>
            <a:off x="3049627" y="1558811"/>
            <a:ext cx="355258" cy="356205"/>
            <a:chOff x="-48630025" y="3199700"/>
            <a:chExt cx="300100" cy="300900"/>
          </a:xfrm>
        </p:grpSpPr>
        <p:sp>
          <p:nvSpPr>
            <p:cNvPr id="7755" name="Google Shape;7755;p5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5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5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56"/>
          <p:cNvGrpSpPr/>
          <p:nvPr/>
        </p:nvGrpSpPr>
        <p:grpSpPr>
          <a:xfrm>
            <a:off x="3049627" y="1996107"/>
            <a:ext cx="355258" cy="355258"/>
            <a:chOff x="-48630025" y="3569100"/>
            <a:chExt cx="300100" cy="300100"/>
          </a:xfrm>
        </p:grpSpPr>
        <p:sp>
          <p:nvSpPr>
            <p:cNvPr id="7759" name="Google Shape;7759;p5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5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5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5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5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5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5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5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5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5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56"/>
          <p:cNvGrpSpPr/>
          <p:nvPr/>
        </p:nvGrpSpPr>
        <p:grpSpPr>
          <a:xfrm>
            <a:off x="3050101" y="2433403"/>
            <a:ext cx="354311" cy="353394"/>
            <a:chOff x="-48629225" y="3938500"/>
            <a:chExt cx="299300" cy="298525"/>
          </a:xfrm>
        </p:grpSpPr>
        <p:sp>
          <p:nvSpPr>
            <p:cNvPr id="7770" name="Google Shape;7770;p5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5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5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5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56"/>
          <p:cNvGrpSpPr/>
          <p:nvPr/>
        </p:nvGrpSpPr>
        <p:grpSpPr>
          <a:xfrm>
            <a:off x="1785504" y="2904744"/>
            <a:ext cx="311458" cy="354341"/>
            <a:chOff x="-46762575" y="3200500"/>
            <a:chExt cx="263100" cy="299325"/>
          </a:xfrm>
        </p:grpSpPr>
        <p:sp>
          <p:nvSpPr>
            <p:cNvPr id="7775" name="Google Shape;7775;p5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5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5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5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5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56"/>
          <p:cNvGrpSpPr/>
          <p:nvPr/>
        </p:nvGrpSpPr>
        <p:grpSpPr>
          <a:xfrm>
            <a:off x="1763589" y="3363466"/>
            <a:ext cx="355288" cy="312375"/>
            <a:chOff x="-46779900" y="3588000"/>
            <a:chExt cx="300125" cy="263875"/>
          </a:xfrm>
        </p:grpSpPr>
        <p:sp>
          <p:nvSpPr>
            <p:cNvPr id="7781" name="Google Shape;7781;p5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5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5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5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56"/>
          <p:cNvGrpSpPr/>
          <p:nvPr/>
        </p:nvGrpSpPr>
        <p:grpSpPr>
          <a:xfrm>
            <a:off x="1764062" y="3778388"/>
            <a:ext cx="354341" cy="353394"/>
            <a:chOff x="-46779100" y="3938500"/>
            <a:chExt cx="299325" cy="298525"/>
          </a:xfrm>
        </p:grpSpPr>
        <p:sp>
          <p:nvSpPr>
            <p:cNvPr id="7786" name="Google Shape;7786;p5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5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56"/>
          <p:cNvGrpSpPr/>
          <p:nvPr/>
        </p:nvGrpSpPr>
        <p:grpSpPr>
          <a:xfrm>
            <a:off x="3971800" y="2911255"/>
            <a:ext cx="355258" cy="355288"/>
            <a:chOff x="-44924250" y="3206000"/>
            <a:chExt cx="300100" cy="300125"/>
          </a:xfrm>
        </p:grpSpPr>
        <p:sp>
          <p:nvSpPr>
            <p:cNvPr id="7789" name="Google Shape;7789;p5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5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5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5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5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56"/>
          <p:cNvGrpSpPr/>
          <p:nvPr/>
        </p:nvGrpSpPr>
        <p:grpSpPr>
          <a:xfrm>
            <a:off x="1286286" y="1539249"/>
            <a:ext cx="355258" cy="355258"/>
            <a:chOff x="-50134375" y="3183175"/>
            <a:chExt cx="300100" cy="300100"/>
          </a:xfrm>
        </p:grpSpPr>
        <p:sp>
          <p:nvSpPr>
            <p:cNvPr id="7795" name="Google Shape;7795;p5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5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5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5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5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5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5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5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5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5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56"/>
          <p:cNvGrpSpPr/>
          <p:nvPr/>
        </p:nvGrpSpPr>
        <p:grpSpPr>
          <a:xfrm>
            <a:off x="1286286" y="1974651"/>
            <a:ext cx="355258" cy="355288"/>
            <a:chOff x="-50134375" y="3550975"/>
            <a:chExt cx="300100" cy="300125"/>
          </a:xfrm>
        </p:grpSpPr>
        <p:sp>
          <p:nvSpPr>
            <p:cNvPr id="7806" name="Google Shape;7806;p5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5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8" name="Google Shape;7808;p56"/>
          <p:cNvGrpSpPr/>
          <p:nvPr/>
        </p:nvGrpSpPr>
        <p:grpSpPr>
          <a:xfrm>
            <a:off x="1286286" y="2412183"/>
            <a:ext cx="355258" cy="355051"/>
            <a:chOff x="-50134375" y="3920575"/>
            <a:chExt cx="300100" cy="299925"/>
          </a:xfrm>
        </p:grpSpPr>
        <p:sp>
          <p:nvSpPr>
            <p:cNvPr id="7809" name="Google Shape;7809;p5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5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5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56"/>
          <p:cNvGrpSpPr/>
          <p:nvPr/>
        </p:nvGrpSpPr>
        <p:grpSpPr>
          <a:xfrm>
            <a:off x="3497010" y="1559758"/>
            <a:ext cx="357123" cy="355258"/>
            <a:chOff x="-48262200" y="3200500"/>
            <a:chExt cx="301675" cy="300100"/>
          </a:xfrm>
        </p:grpSpPr>
        <p:sp>
          <p:nvSpPr>
            <p:cNvPr id="7813" name="Google Shape;7813;p5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5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5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5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5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5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5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5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5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56"/>
          <p:cNvGrpSpPr/>
          <p:nvPr/>
        </p:nvGrpSpPr>
        <p:grpSpPr>
          <a:xfrm>
            <a:off x="3526383" y="1996847"/>
            <a:ext cx="298377" cy="354519"/>
            <a:chOff x="-48233050" y="3569725"/>
            <a:chExt cx="252050" cy="299475"/>
          </a:xfrm>
        </p:grpSpPr>
        <p:sp>
          <p:nvSpPr>
            <p:cNvPr id="7823" name="Google Shape;7823;p5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5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5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6" name="Google Shape;7826;p56"/>
          <p:cNvGrpSpPr/>
          <p:nvPr/>
        </p:nvGrpSpPr>
        <p:grpSpPr>
          <a:xfrm>
            <a:off x="3550148" y="2430591"/>
            <a:ext cx="250847" cy="358070"/>
            <a:chOff x="-48216525" y="3936125"/>
            <a:chExt cx="211900" cy="302475"/>
          </a:xfrm>
        </p:grpSpPr>
        <p:sp>
          <p:nvSpPr>
            <p:cNvPr id="7827" name="Google Shape;7827;p5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5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5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5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56"/>
          <p:cNvGrpSpPr/>
          <p:nvPr/>
        </p:nvGrpSpPr>
        <p:grpSpPr>
          <a:xfrm>
            <a:off x="2205866" y="2905661"/>
            <a:ext cx="355258" cy="355288"/>
            <a:chOff x="-46410500" y="3201275"/>
            <a:chExt cx="300100" cy="300125"/>
          </a:xfrm>
        </p:grpSpPr>
        <p:sp>
          <p:nvSpPr>
            <p:cNvPr id="7832" name="Google Shape;7832;p5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5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5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5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5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56"/>
          <p:cNvGrpSpPr/>
          <p:nvPr/>
        </p:nvGrpSpPr>
        <p:grpSpPr>
          <a:xfrm>
            <a:off x="2205866" y="3341092"/>
            <a:ext cx="355258" cy="356205"/>
            <a:chOff x="-46409700" y="3569100"/>
            <a:chExt cx="300100" cy="300900"/>
          </a:xfrm>
        </p:grpSpPr>
        <p:sp>
          <p:nvSpPr>
            <p:cNvPr id="7838" name="Google Shape;7838;p5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5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5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5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5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3" name="Google Shape;7843;p56"/>
          <p:cNvGrpSpPr/>
          <p:nvPr/>
        </p:nvGrpSpPr>
        <p:grpSpPr>
          <a:xfrm>
            <a:off x="2193747" y="3776524"/>
            <a:ext cx="379497" cy="358070"/>
            <a:chOff x="-46422300" y="3936925"/>
            <a:chExt cx="320575" cy="302475"/>
          </a:xfrm>
        </p:grpSpPr>
        <p:sp>
          <p:nvSpPr>
            <p:cNvPr id="7844" name="Google Shape;7844;p5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5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56"/>
          <p:cNvGrpSpPr/>
          <p:nvPr/>
        </p:nvGrpSpPr>
        <p:grpSpPr>
          <a:xfrm>
            <a:off x="3971326" y="3330852"/>
            <a:ext cx="356205" cy="355258"/>
            <a:chOff x="-44914800" y="3560450"/>
            <a:chExt cx="300900" cy="300100"/>
          </a:xfrm>
        </p:grpSpPr>
        <p:sp>
          <p:nvSpPr>
            <p:cNvPr id="7847" name="Google Shape;7847;p5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5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5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5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5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56"/>
          <p:cNvGrpSpPr/>
          <p:nvPr/>
        </p:nvGrpSpPr>
        <p:grpSpPr>
          <a:xfrm>
            <a:off x="1726378" y="1539486"/>
            <a:ext cx="354311" cy="354104"/>
            <a:chOff x="-49764975" y="3183375"/>
            <a:chExt cx="299300" cy="299125"/>
          </a:xfrm>
        </p:grpSpPr>
        <p:sp>
          <p:nvSpPr>
            <p:cNvPr id="7853" name="Google Shape;7853;p5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5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5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5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5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5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5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5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5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56"/>
          <p:cNvGrpSpPr/>
          <p:nvPr/>
        </p:nvGrpSpPr>
        <p:grpSpPr>
          <a:xfrm>
            <a:off x="1726378" y="1974947"/>
            <a:ext cx="354311" cy="355909"/>
            <a:chOff x="-49764975" y="3551225"/>
            <a:chExt cx="299300" cy="300650"/>
          </a:xfrm>
        </p:grpSpPr>
        <p:sp>
          <p:nvSpPr>
            <p:cNvPr id="7863" name="Google Shape;7863;p5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5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5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5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5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5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5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5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5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5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5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56"/>
          <p:cNvGrpSpPr/>
          <p:nvPr/>
        </p:nvGrpSpPr>
        <p:grpSpPr>
          <a:xfrm>
            <a:off x="1724040" y="2411710"/>
            <a:ext cx="358987" cy="355525"/>
            <a:chOff x="-49766550" y="3920175"/>
            <a:chExt cx="303250" cy="300325"/>
          </a:xfrm>
        </p:grpSpPr>
        <p:sp>
          <p:nvSpPr>
            <p:cNvPr id="7875" name="Google Shape;7875;p5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5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5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5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56"/>
          <p:cNvGrpSpPr/>
          <p:nvPr/>
        </p:nvGrpSpPr>
        <p:grpSpPr>
          <a:xfrm>
            <a:off x="3939571" y="1559758"/>
            <a:ext cx="357123" cy="354341"/>
            <a:chOff x="-47892800" y="3200500"/>
            <a:chExt cx="301675" cy="299325"/>
          </a:xfrm>
        </p:grpSpPr>
        <p:sp>
          <p:nvSpPr>
            <p:cNvPr id="7880" name="Google Shape;7880;p5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5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5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5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5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5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56"/>
          <p:cNvGrpSpPr/>
          <p:nvPr/>
        </p:nvGrpSpPr>
        <p:grpSpPr>
          <a:xfrm>
            <a:off x="4003437" y="1996107"/>
            <a:ext cx="229391" cy="355258"/>
            <a:chOff x="-47839250" y="3569100"/>
            <a:chExt cx="193775" cy="300100"/>
          </a:xfrm>
        </p:grpSpPr>
        <p:sp>
          <p:nvSpPr>
            <p:cNvPr id="7887" name="Google Shape;7887;p5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5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5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5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5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5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56"/>
          <p:cNvGrpSpPr/>
          <p:nvPr/>
        </p:nvGrpSpPr>
        <p:grpSpPr>
          <a:xfrm>
            <a:off x="3940503" y="2432456"/>
            <a:ext cx="355258" cy="356205"/>
            <a:chOff x="-47892800" y="3937700"/>
            <a:chExt cx="300100" cy="300900"/>
          </a:xfrm>
        </p:grpSpPr>
        <p:sp>
          <p:nvSpPr>
            <p:cNvPr id="7894" name="Google Shape;7894;p5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5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5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5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5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5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5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5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2" name="Google Shape;7902;p56"/>
          <p:cNvGrpSpPr/>
          <p:nvPr/>
        </p:nvGrpSpPr>
        <p:grpSpPr>
          <a:xfrm>
            <a:off x="2645798" y="2926170"/>
            <a:ext cx="355258" cy="311458"/>
            <a:chOff x="-46042675" y="3218600"/>
            <a:chExt cx="300100" cy="263100"/>
          </a:xfrm>
        </p:grpSpPr>
        <p:sp>
          <p:nvSpPr>
            <p:cNvPr id="7903" name="Google Shape;7903;p5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5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5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5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5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5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56"/>
          <p:cNvGrpSpPr/>
          <p:nvPr/>
        </p:nvGrpSpPr>
        <p:grpSpPr>
          <a:xfrm>
            <a:off x="2645798" y="3340619"/>
            <a:ext cx="355258" cy="323118"/>
            <a:chOff x="-46042675" y="3568700"/>
            <a:chExt cx="300100" cy="272950"/>
          </a:xfrm>
        </p:grpSpPr>
        <p:sp>
          <p:nvSpPr>
            <p:cNvPr id="7910" name="Google Shape;7910;p5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5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5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5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56"/>
          <p:cNvGrpSpPr/>
          <p:nvPr/>
        </p:nvGrpSpPr>
        <p:grpSpPr>
          <a:xfrm>
            <a:off x="2687749" y="3777589"/>
            <a:ext cx="271357" cy="356057"/>
            <a:chOff x="-46007225" y="3937825"/>
            <a:chExt cx="229225" cy="300775"/>
          </a:xfrm>
        </p:grpSpPr>
        <p:sp>
          <p:nvSpPr>
            <p:cNvPr id="7915" name="Google Shape;7915;p5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5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5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5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5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5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5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5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5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5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56"/>
          <p:cNvGrpSpPr/>
          <p:nvPr/>
        </p:nvGrpSpPr>
        <p:grpSpPr>
          <a:xfrm>
            <a:off x="3993241" y="3767675"/>
            <a:ext cx="312375" cy="357596"/>
            <a:chOff x="-44895900" y="3929450"/>
            <a:chExt cx="263875" cy="302075"/>
          </a:xfrm>
        </p:grpSpPr>
        <p:sp>
          <p:nvSpPr>
            <p:cNvPr id="7926" name="Google Shape;7926;p5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5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5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5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5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5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56"/>
          <p:cNvGrpSpPr/>
          <p:nvPr/>
        </p:nvGrpSpPr>
        <p:grpSpPr>
          <a:xfrm>
            <a:off x="2167060" y="1550436"/>
            <a:ext cx="356205" cy="332885"/>
            <a:chOff x="-49397175" y="3192625"/>
            <a:chExt cx="300900" cy="281200"/>
          </a:xfrm>
        </p:grpSpPr>
        <p:sp>
          <p:nvSpPr>
            <p:cNvPr id="7933" name="Google Shape;7933;p5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5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5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5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5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5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5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56"/>
          <p:cNvGrpSpPr/>
          <p:nvPr/>
        </p:nvGrpSpPr>
        <p:grpSpPr>
          <a:xfrm>
            <a:off x="2193163" y="1974651"/>
            <a:ext cx="304000" cy="356205"/>
            <a:chOff x="-49375900" y="3550975"/>
            <a:chExt cx="256800" cy="300900"/>
          </a:xfrm>
        </p:grpSpPr>
        <p:sp>
          <p:nvSpPr>
            <p:cNvPr id="7941" name="Google Shape;7941;p5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5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5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5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5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5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5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5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5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5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5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56"/>
          <p:cNvGrpSpPr/>
          <p:nvPr/>
        </p:nvGrpSpPr>
        <p:grpSpPr>
          <a:xfrm>
            <a:off x="2188516" y="2411946"/>
            <a:ext cx="313293" cy="356205"/>
            <a:chOff x="-49378250" y="3920375"/>
            <a:chExt cx="264650" cy="300900"/>
          </a:xfrm>
        </p:grpSpPr>
        <p:sp>
          <p:nvSpPr>
            <p:cNvPr id="7953" name="Google Shape;7953;p5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5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5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5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5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5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5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56"/>
          <p:cNvGrpSpPr/>
          <p:nvPr/>
        </p:nvGrpSpPr>
        <p:grpSpPr>
          <a:xfrm>
            <a:off x="907504" y="2904744"/>
            <a:ext cx="312375" cy="357123"/>
            <a:chOff x="-47505300" y="3200500"/>
            <a:chExt cx="263875" cy="301675"/>
          </a:xfrm>
        </p:grpSpPr>
        <p:sp>
          <p:nvSpPr>
            <p:cNvPr id="7961" name="Google Shape;7961;p5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5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5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5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5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5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5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5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5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5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5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5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5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56"/>
          <p:cNvGrpSpPr/>
          <p:nvPr/>
        </p:nvGrpSpPr>
        <p:grpSpPr>
          <a:xfrm>
            <a:off x="885604" y="3341092"/>
            <a:ext cx="356176" cy="355051"/>
            <a:chOff x="-47524975" y="3569100"/>
            <a:chExt cx="300875" cy="299925"/>
          </a:xfrm>
        </p:grpSpPr>
        <p:sp>
          <p:nvSpPr>
            <p:cNvPr id="7975" name="Google Shape;7975;p5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5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5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5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5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56"/>
          <p:cNvGrpSpPr/>
          <p:nvPr/>
        </p:nvGrpSpPr>
        <p:grpSpPr>
          <a:xfrm>
            <a:off x="886062" y="3820354"/>
            <a:ext cx="355258" cy="270410"/>
            <a:chOff x="-47523400" y="3973950"/>
            <a:chExt cx="300100" cy="228425"/>
          </a:xfrm>
        </p:grpSpPr>
        <p:sp>
          <p:nvSpPr>
            <p:cNvPr id="7981" name="Google Shape;7981;p5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5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5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5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5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56"/>
          <p:cNvGrpSpPr/>
          <p:nvPr/>
        </p:nvGrpSpPr>
        <p:grpSpPr>
          <a:xfrm>
            <a:off x="3091183" y="2903353"/>
            <a:ext cx="354341" cy="357596"/>
            <a:chOff x="-45673275" y="3199325"/>
            <a:chExt cx="299325" cy="302075"/>
          </a:xfrm>
        </p:grpSpPr>
        <p:sp>
          <p:nvSpPr>
            <p:cNvPr id="7987" name="Google Shape;7987;p5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5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5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56"/>
          <p:cNvGrpSpPr/>
          <p:nvPr/>
        </p:nvGrpSpPr>
        <p:grpSpPr>
          <a:xfrm>
            <a:off x="3090251" y="3361602"/>
            <a:ext cx="356205" cy="314240"/>
            <a:chOff x="-45674075" y="3586425"/>
            <a:chExt cx="300900" cy="265450"/>
          </a:xfrm>
        </p:grpSpPr>
        <p:sp>
          <p:nvSpPr>
            <p:cNvPr id="7991" name="Google Shape;7991;p5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5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56"/>
          <p:cNvGrpSpPr/>
          <p:nvPr/>
        </p:nvGrpSpPr>
        <p:grpSpPr>
          <a:xfrm>
            <a:off x="3091183" y="3777441"/>
            <a:ext cx="354341" cy="356205"/>
            <a:chOff x="-45673275" y="3937700"/>
            <a:chExt cx="299325" cy="300900"/>
          </a:xfrm>
        </p:grpSpPr>
        <p:sp>
          <p:nvSpPr>
            <p:cNvPr id="7994" name="Google Shape;7994;p5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5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5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5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5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5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56"/>
          <p:cNvGrpSpPr/>
          <p:nvPr/>
        </p:nvGrpSpPr>
        <p:grpSpPr>
          <a:xfrm>
            <a:off x="2205349" y="4270225"/>
            <a:ext cx="356205" cy="356205"/>
            <a:chOff x="-44512325" y="3176075"/>
            <a:chExt cx="300900" cy="300900"/>
          </a:xfrm>
        </p:grpSpPr>
        <p:sp>
          <p:nvSpPr>
            <p:cNvPr id="8001" name="Google Shape;8001;p5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5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5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56"/>
          <p:cNvGrpSpPr/>
          <p:nvPr/>
        </p:nvGrpSpPr>
        <p:grpSpPr>
          <a:xfrm>
            <a:off x="2608689" y="1539249"/>
            <a:ext cx="354341" cy="354341"/>
            <a:chOff x="-49027775" y="3183175"/>
            <a:chExt cx="299325" cy="299325"/>
          </a:xfrm>
        </p:grpSpPr>
        <p:sp>
          <p:nvSpPr>
            <p:cNvPr id="8005" name="Google Shape;8005;p5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5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5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5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9" name="Google Shape;8009;p56"/>
          <p:cNvGrpSpPr/>
          <p:nvPr/>
        </p:nvGrpSpPr>
        <p:grpSpPr>
          <a:xfrm>
            <a:off x="2608230" y="1974651"/>
            <a:ext cx="355258" cy="357152"/>
            <a:chOff x="-49027775" y="3550975"/>
            <a:chExt cx="300100" cy="301700"/>
          </a:xfrm>
        </p:grpSpPr>
        <p:sp>
          <p:nvSpPr>
            <p:cNvPr id="8010" name="Google Shape;8010;p5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5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5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5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5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5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5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5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5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5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56"/>
          <p:cNvGrpSpPr/>
          <p:nvPr/>
        </p:nvGrpSpPr>
        <p:grpSpPr>
          <a:xfrm>
            <a:off x="2606306" y="2411710"/>
            <a:ext cx="359106" cy="355525"/>
            <a:chOff x="-49031025" y="3920175"/>
            <a:chExt cx="303350" cy="300325"/>
          </a:xfrm>
        </p:grpSpPr>
        <p:sp>
          <p:nvSpPr>
            <p:cNvPr id="8021" name="Google Shape;8021;p5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5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5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5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5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5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56"/>
          <p:cNvGrpSpPr/>
          <p:nvPr/>
        </p:nvGrpSpPr>
        <p:grpSpPr>
          <a:xfrm>
            <a:off x="1322411" y="2904744"/>
            <a:ext cx="356176" cy="354341"/>
            <a:chOff x="-47155575" y="3200500"/>
            <a:chExt cx="300875" cy="299325"/>
          </a:xfrm>
        </p:grpSpPr>
        <p:sp>
          <p:nvSpPr>
            <p:cNvPr id="8028" name="Google Shape;8028;p5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5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5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5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5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5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56"/>
          <p:cNvGrpSpPr/>
          <p:nvPr/>
        </p:nvGrpSpPr>
        <p:grpSpPr>
          <a:xfrm>
            <a:off x="1322870" y="3341092"/>
            <a:ext cx="355258" cy="355258"/>
            <a:chOff x="-47154800" y="3569100"/>
            <a:chExt cx="300100" cy="300100"/>
          </a:xfrm>
        </p:grpSpPr>
        <p:sp>
          <p:nvSpPr>
            <p:cNvPr id="8035" name="Google Shape;8035;p5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5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5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5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5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5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56"/>
          <p:cNvGrpSpPr/>
          <p:nvPr/>
        </p:nvGrpSpPr>
        <p:grpSpPr>
          <a:xfrm>
            <a:off x="1323343" y="3779305"/>
            <a:ext cx="354311" cy="353423"/>
            <a:chOff x="-47154000" y="3939275"/>
            <a:chExt cx="299300" cy="298550"/>
          </a:xfrm>
        </p:grpSpPr>
        <p:sp>
          <p:nvSpPr>
            <p:cNvPr id="8042" name="Google Shape;8042;p5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5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5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5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56"/>
          <p:cNvGrpSpPr/>
          <p:nvPr/>
        </p:nvGrpSpPr>
        <p:grpSpPr>
          <a:xfrm>
            <a:off x="3548633" y="2904744"/>
            <a:ext cx="312375" cy="354341"/>
            <a:chOff x="-45286550" y="3200500"/>
            <a:chExt cx="263875" cy="299325"/>
          </a:xfrm>
        </p:grpSpPr>
        <p:sp>
          <p:nvSpPr>
            <p:cNvPr id="8047" name="Google Shape;8047;p5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5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5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56"/>
          <p:cNvGrpSpPr/>
          <p:nvPr/>
        </p:nvGrpSpPr>
        <p:grpSpPr>
          <a:xfrm>
            <a:off x="3548633" y="3342039"/>
            <a:ext cx="312375" cy="354311"/>
            <a:chOff x="-45286550" y="3569900"/>
            <a:chExt cx="263875" cy="299300"/>
          </a:xfrm>
        </p:grpSpPr>
        <p:sp>
          <p:nvSpPr>
            <p:cNvPr id="8051" name="Google Shape;8051;p5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5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5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5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5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5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56"/>
          <p:cNvGrpSpPr/>
          <p:nvPr/>
        </p:nvGrpSpPr>
        <p:grpSpPr>
          <a:xfrm>
            <a:off x="3559820" y="3778388"/>
            <a:ext cx="290001" cy="355258"/>
            <a:chOff x="-45277900" y="3938500"/>
            <a:chExt cx="244975" cy="300100"/>
          </a:xfrm>
        </p:grpSpPr>
        <p:sp>
          <p:nvSpPr>
            <p:cNvPr id="8058" name="Google Shape;8058;p5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5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5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5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56"/>
          <p:cNvGrpSpPr/>
          <p:nvPr/>
        </p:nvGrpSpPr>
        <p:grpSpPr>
          <a:xfrm>
            <a:off x="2645769" y="4247490"/>
            <a:ext cx="355258" cy="355258"/>
            <a:chOff x="-44502875" y="3576975"/>
            <a:chExt cx="300100" cy="300100"/>
          </a:xfrm>
        </p:grpSpPr>
        <p:sp>
          <p:nvSpPr>
            <p:cNvPr id="8063" name="Google Shape;8063;p5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5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5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56"/>
          <p:cNvGrpSpPr/>
          <p:nvPr/>
        </p:nvGrpSpPr>
        <p:grpSpPr>
          <a:xfrm>
            <a:off x="4858981" y="1973145"/>
            <a:ext cx="356196" cy="354670"/>
            <a:chOff x="-13946200" y="3647075"/>
            <a:chExt cx="353650" cy="352100"/>
          </a:xfrm>
        </p:grpSpPr>
        <p:sp>
          <p:nvSpPr>
            <p:cNvPr id="8067" name="Google Shape;8067;p5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5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5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5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5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5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56"/>
          <p:cNvGrpSpPr/>
          <p:nvPr/>
        </p:nvGrpSpPr>
        <p:grpSpPr>
          <a:xfrm>
            <a:off x="6642374" y="1532628"/>
            <a:ext cx="357002" cy="354267"/>
            <a:chOff x="-12163025" y="3214275"/>
            <a:chExt cx="354450" cy="351700"/>
          </a:xfrm>
        </p:grpSpPr>
        <p:sp>
          <p:nvSpPr>
            <p:cNvPr id="8074" name="Google Shape;8074;p5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5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5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56"/>
          <p:cNvGrpSpPr/>
          <p:nvPr/>
        </p:nvGrpSpPr>
        <p:grpSpPr>
          <a:xfrm>
            <a:off x="6643154" y="1972365"/>
            <a:ext cx="355441" cy="356232"/>
            <a:chOff x="-12160675" y="3647875"/>
            <a:chExt cx="352900" cy="353650"/>
          </a:xfrm>
        </p:grpSpPr>
        <p:sp>
          <p:nvSpPr>
            <p:cNvPr id="8078" name="Google Shape;8078;p5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5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5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5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5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5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5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56"/>
          <p:cNvGrpSpPr/>
          <p:nvPr/>
        </p:nvGrpSpPr>
        <p:grpSpPr>
          <a:xfrm>
            <a:off x="6653870" y="2416821"/>
            <a:ext cx="354635" cy="356232"/>
            <a:chOff x="-12160675" y="4081850"/>
            <a:chExt cx="352100" cy="353650"/>
          </a:xfrm>
        </p:grpSpPr>
        <p:sp>
          <p:nvSpPr>
            <p:cNvPr id="8086" name="Google Shape;8086;p5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5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5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5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5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5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56"/>
          <p:cNvGrpSpPr/>
          <p:nvPr/>
        </p:nvGrpSpPr>
        <p:grpSpPr>
          <a:xfrm>
            <a:off x="4858836" y="2891264"/>
            <a:ext cx="355416" cy="355652"/>
            <a:chOff x="-10391650" y="3180600"/>
            <a:chExt cx="352875" cy="353075"/>
          </a:xfrm>
        </p:grpSpPr>
        <p:sp>
          <p:nvSpPr>
            <p:cNvPr id="8093" name="Google Shape;8093;p5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5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5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5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5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5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56"/>
          <p:cNvGrpSpPr/>
          <p:nvPr/>
        </p:nvGrpSpPr>
        <p:grpSpPr>
          <a:xfrm>
            <a:off x="4858835" y="3368062"/>
            <a:ext cx="354635" cy="353890"/>
            <a:chOff x="-10390875" y="3616350"/>
            <a:chExt cx="352100" cy="351325"/>
          </a:xfrm>
        </p:grpSpPr>
        <p:sp>
          <p:nvSpPr>
            <p:cNvPr id="8100" name="Google Shape;8100;p5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5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5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56"/>
          <p:cNvGrpSpPr/>
          <p:nvPr/>
        </p:nvGrpSpPr>
        <p:grpSpPr>
          <a:xfrm>
            <a:off x="7525810" y="2892727"/>
            <a:ext cx="312585" cy="354670"/>
            <a:chOff x="-10370400" y="4049550"/>
            <a:chExt cx="310350" cy="352100"/>
          </a:xfrm>
        </p:grpSpPr>
        <p:sp>
          <p:nvSpPr>
            <p:cNvPr id="8104" name="Google Shape;8104;p5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5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5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5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5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56"/>
          <p:cNvGrpSpPr/>
          <p:nvPr/>
        </p:nvGrpSpPr>
        <p:grpSpPr>
          <a:xfrm>
            <a:off x="6630066" y="2891668"/>
            <a:ext cx="379236" cy="354847"/>
            <a:chOff x="-8674650" y="3210975"/>
            <a:chExt cx="376525" cy="352275"/>
          </a:xfrm>
        </p:grpSpPr>
        <p:sp>
          <p:nvSpPr>
            <p:cNvPr id="8110" name="Google Shape;8110;p5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5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5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5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5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5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56"/>
          <p:cNvGrpSpPr/>
          <p:nvPr/>
        </p:nvGrpSpPr>
        <p:grpSpPr>
          <a:xfrm>
            <a:off x="5301563" y="1973145"/>
            <a:ext cx="356221" cy="354670"/>
            <a:chOff x="-13512225" y="3647075"/>
            <a:chExt cx="353675" cy="352100"/>
          </a:xfrm>
        </p:grpSpPr>
        <p:sp>
          <p:nvSpPr>
            <p:cNvPr id="8117" name="Google Shape;8117;p5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5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5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5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5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5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5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5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5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5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56"/>
          <p:cNvGrpSpPr/>
          <p:nvPr/>
        </p:nvGrpSpPr>
        <p:grpSpPr>
          <a:xfrm>
            <a:off x="5311876" y="2417211"/>
            <a:ext cx="356221" cy="355451"/>
            <a:chOff x="-13512225" y="4080275"/>
            <a:chExt cx="353675" cy="352875"/>
          </a:xfrm>
        </p:grpSpPr>
        <p:sp>
          <p:nvSpPr>
            <p:cNvPr id="8128" name="Google Shape;8128;p5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5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5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5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5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5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5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5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5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5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5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56"/>
          <p:cNvGrpSpPr/>
          <p:nvPr/>
        </p:nvGrpSpPr>
        <p:grpSpPr>
          <a:xfrm>
            <a:off x="7084956" y="1564572"/>
            <a:ext cx="356196" cy="290379"/>
            <a:chOff x="-11728250" y="3245400"/>
            <a:chExt cx="353650" cy="288275"/>
          </a:xfrm>
        </p:grpSpPr>
        <p:sp>
          <p:nvSpPr>
            <p:cNvPr id="8140" name="Google Shape;8140;p5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5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5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5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5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56"/>
          <p:cNvGrpSpPr/>
          <p:nvPr/>
        </p:nvGrpSpPr>
        <p:grpSpPr>
          <a:xfrm>
            <a:off x="7117464" y="2417211"/>
            <a:ext cx="311804" cy="355451"/>
            <a:chOff x="-11703850" y="4081850"/>
            <a:chExt cx="309575" cy="352875"/>
          </a:xfrm>
        </p:grpSpPr>
        <p:sp>
          <p:nvSpPr>
            <p:cNvPr id="8146" name="Google Shape;8146;p5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5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5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5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5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5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5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5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4" name="Google Shape;8154;p56"/>
          <p:cNvGrpSpPr/>
          <p:nvPr/>
        </p:nvGrpSpPr>
        <p:grpSpPr>
          <a:xfrm>
            <a:off x="5306120" y="2891364"/>
            <a:ext cx="357002" cy="355451"/>
            <a:chOff x="-9958475" y="3180025"/>
            <a:chExt cx="354450" cy="352875"/>
          </a:xfrm>
        </p:grpSpPr>
        <p:sp>
          <p:nvSpPr>
            <p:cNvPr id="8155" name="Google Shape;8155;p5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5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5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56"/>
          <p:cNvGrpSpPr/>
          <p:nvPr/>
        </p:nvGrpSpPr>
        <p:grpSpPr>
          <a:xfrm>
            <a:off x="5315247" y="3367345"/>
            <a:ext cx="337966" cy="355325"/>
            <a:chOff x="-9949025" y="3615575"/>
            <a:chExt cx="335550" cy="352750"/>
          </a:xfrm>
        </p:grpSpPr>
        <p:sp>
          <p:nvSpPr>
            <p:cNvPr id="8159" name="Google Shape;8159;p5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5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5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2" name="Google Shape;8162;p56"/>
          <p:cNvGrpSpPr/>
          <p:nvPr/>
        </p:nvGrpSpPr>
        <p:grpSpPr>
          <a:xfrm>
            <a:off x="7950093" y="2890851"/>
            <a:ext cx="360175" cy="358423"/>
            <a:chOff x="-9961625" y="4048175"/>
            <a:chExt cx="357600" cy="355825"/>
          </a:xfrm>
        </p:grpSpPr>
        <p:sp>
          <p:nvSpPr>
            <p:cNvPr id="8163" name="Google Shape;8163;p5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5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5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5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5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5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56"/>
          <p:cNvGrpSpPr/>
          <p:nvPr/>
        </p:nvGrpSpPr>
        <p:grpSpPr>
          <a:xfrm>
            <a:off x="6636814" y="3366363"/>
            <a:ext cx="364959" cy="357289"/>
            <a:chOff x="-8680950" y="3624225"/>
            <a:chExt cx="362350" cy="354700"/>
          </a:xfrm>
        </p:grpSpPr>
        <p:sp>
          <p:nvSpPr>
            <p:cNvPr id="8170" name="Google Shape;8170;p5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5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5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5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5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5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56"/>
          <p:cNvGrpSpPr/>
          <p:nvPr/>
        </p:nvGrpSpPr>
        <p:grpSpPr>
          <a:xfrm>
            <a:off x="5773058" y="1532024"/>
            <a:ext cx="313365" cy="355476"/>
            <a:chOff x="-13056975" y="3212300"/>
            <a:chExt cx="311125" cy="352900"/>
          </a:xfrm>
        </p:grpSpPr>
        <p:sp>
          <p:nvSpPr>
            <p:cNvPr id="8177" name="Google Shape;8177;p5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5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5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5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56"/>
          <p:cNvGrpSpPr/>
          <p:nvPr/>
        </p:nvGrpSpPr>
        <p:grpSpPr>
          <a:xfrm>
            <a:off x="5750446" y="1972818"/>
            <a:ext cx="358588" cy="355325"/>
            <a:chOff x="-13077450" y="3647075"/>
            <a:chExt cx="356025" cy="352750"/>
          </a:xfrm>
        </p:grpSpPr>
        <p:sp>
          <p:nvSpPr>
            <p:cNvPr id="8182" name="Google Shape;8182;p5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5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5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56"/>
          <p:cNvGrpSpPr/>
          <p:nvPr/>
        </p:nvGrpSpPr>
        <p:grpSpPr>
          <a:xfrm>
            <a:off x="5761552" y="2416418"/>
            <a:ext cx="357002" cy="357037"/>
            <a:chOff x="-13079025" y="4079475"/>
            <a:chExt cx="354450" cy="354450"/>
          </a:xfrm>
        </p:grpSpPr>
        <p:sp>
          <p:nvSpPr>
            <p:cNvPr id="8186" name="Google Shape;8186;p5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5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5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5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56"/>
          <p:cNvGrpSpPr/>
          <p:nvPr/>
        </p:nvGrpSpPr>
        <p:grpSpPr>
          <a:xfrm>
            <a:off x="7534619" y="1532427"/>
            <a:ext cx="356221" cy="354670"/>
            <a:chOff x="-11292700" y="3213875"/>
            <a:chExt cx="353675" cy="352100"/>
          </a:xfrm>
        </p:grpSpPr>
        <p:sp>
          <p:nvSpPr>
            <p:cNvPr id="8191" name="Google Shape;8191;p5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5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5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5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5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5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5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56"/>
          <p:cNvGrpSpPr/>
          <p:nvPr/>
        </p:nvGrpSpPr>
        <p:grpSpPr>
          <a:xfrm>
            <a:off x="7528677" y="1972365"/>
            <a:ext cx="368106" cy="356232"/>
            <a:chOff x="-11299000" y="3647875"/>
            <a:chExt cx="365475" cy="353650"/>
          </a:xfrm>
        </p:grpSpPr>
        <p:sp>
          <p:nvSpPr>
            <p:cNvPr id="8199" name="Google Shape;8199;p5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5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5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5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5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5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56"/>
          <p:cNvGrpSpPr/>
          <p:nvPr/>
        </p:nvGrpSpPr>
        <p:grpSpPr>
          <a:xfrm>
            <a:off x="7544139" y="2428316"/>
            <a:ext cx="357808" cy="333240"/>
            <a:chOff x="-11295075" y="4092875"/>
            <a:chExt cx="355250" cy="330825"/>
          </a:xfrm>
        </p:grpSpPr>
        <p:sp>
          <p:nvSpPr>
            <p:cNvPr id="8206" name="Google Shape;8206;p5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5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5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5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5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56"/>
          <p:cNvGrpSpPr/>
          <p:nvPr/>
        </p:nvGrpSpPr>
        <p:grpSpPr>
          <a:xfrm>
            <a:off x="5769739" y="2891364"/>
            <a:ext cx="312585" cy="355451"/>
            <a:chOff x="-9500075" y="3180800"/>
            <a:chExt cx="310350" cy="352875"/>
          </a:xfrm>
        </p:grpSpPr>
        <p:sp>
          <p:nvSpPr>
            <p:cNvPr id="8212" name="Google Shape;8212;p5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5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5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5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5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5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5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5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5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1" name="Google Shape;8221;p56"/>
          <p:cNvGrpSpPr/>
          <p:nvPr/>
        </p:nvGrpSpPr>
        <p:grpSpPr>
          <a:xfrm>
            <a:off x="5747530" y="3366879"/>
            <a:ext cx="356221" cy="356257"/>
            <a:chOff x="-9523700" y="3614000"/>
            <a:chExt cx="353675" cy="353675"/>
          </a:xfrm>
        </p:grpSpPr>
        <p:sp>
          <p:nvSpPr>
            <p:cNvPr id="8222" name="Google Shape;8222;p5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5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5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5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5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5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5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5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5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56"/>
          <p:cNvGrpSpPr/>
          <p:nvPr/>
        </p:nvGrpSpPr>
        <p:grpSpPr>
          <a:xfrm>
            <a:off x="7532481" y="3389521"/>
            <a:ext cx="356221" cy="354670"/>
            <a:chOff x="-9523700" y="4049550"/>
            <a:chExt cx="353675" cy="352100"/>
          </a:xfrm>
        </p:grpSpPr>
        <p:sp>
          <p:nvSpPr>
            <p:cNvPr id="8232" name="Google Shape;8232;p5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5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5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5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5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5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5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9" name="Google Shape;8239;p56"/>
          <p:cNvGrpSpPr/>
          <p:nvPr/>
        </p:nvGrpSpPr>
        <p:grpSpPr>
          <a:xfrm>
            <a:off x="7088596" y="3389494"/>
            <a:ext cx="357002" cy="311029"/>
            <a:chOff x="-8209150" y="3659675"/>
            <a:chExt cx="354450" cy="308775"/>
          </a:xfrm>
        </p:grpSpPr>
        <p:sp>
          <p:nvSpPr>
            <p:cNvPr id="8240" name="Google Shape;8240;p5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5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5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5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5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5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56"/>
          <p:cNvGrpSpPr/>
          <p:nvPr/>
        </p:nvGrpSpPr>
        <p:grpSpPr>
          <a:xfrm>
            <a:off x="6202157" y="2418407"/>
            <a:ext cx="356221" cy="353059"/>
            <a:chOff x="-12643475" y="4081850"/>
            <a:chExt cx="353675" cy="350500"/>
          </a:xfrm>
        </p:grpSpPr>
        <p:sp>
          <p:nvSpPr>
            <p:cNvPr id="8247" name="Google Shape;8247;p5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5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5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5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1" name="Google Shape;8251;p5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2" name="Google Shape;8252;p56"/>
          <p:cNvGrpSpPr/>
          <p:nvPr/>
        </p:nvGrpSpPr>
        <p:grpSpPr>
          <a:xfrm>
            <a:off x="7984757" y="2428316"/>
            <a:ext cx="356221" cy="333240"/>
            <a:chOff x="-10858725" y="4092875"/>
            <a:chExt cx="353675" cy="330825"/>
          </a:xfrm>
        </p:grpSpPr>
        <p:sp>
          <p:nvSpPr>
            <p:cNvPr id="8253" name="Google Shape;8253;p5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5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5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5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5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5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9" name="Google Shape;8259;p56"/>
          <p:cNvGrpSpPr/>
          <p:nvPr/>
        </p:nvGrpSpPr>
        <p:grpSpPr>
          <a:xfrm>
            <a:off x="6243280" y="3367282"/>
            <a:ext cx="252278" cy="355451"/>
            <a:chOff x="-9039300" y="3614000"/>
            <a:chExt cx="250475" cy="352875"/>
          </a:xfrm>
        </p:grpSpPr>
        <p:sp>
          <p:nvSpPr>
            <p:cNvPr id="8260" name="Google Shape;8260;p5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5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56"/>
          <p:cNvGrpSpPr/>
          <p:nvPr/>
        </p:nvGrpSpPr>
        <p:grpSpPr>
          <a:xfrm>
            <a:off x="7975246" y="3389521"/>
            <a:ext cx="354635" cy="354670"/>
            <a:chOff x="-9088150" y="4049550"/>
            <a:chExt cx="352100" cy="352100"/>
          </a:xfrm>
        </p:grpSpPr>
        <p:sp>
          <p:nvSpPr>
            <p:cNvPr id="8263" name="Google Shape;8263;p5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5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5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5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5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5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56"/>
          <p:cNvGrpSpPr/>
          <p:nvPr/>
        </p:nvGrpSpPr>
        <p:grpSpPr>
          <a:xfrm>
            <a:off x="7109610" y="2891754"/>
            <a:ext cx="315757" cy="354670"/>
            <a:chOff x="-8191825" y="3174500"/>
            <a:chExt cx="313500" cy="352100"/>
          </a:xfrm>
        </p:grpSpPr>
        <p:sp>
          <p:nvSpPr>
            <p:cNvPr id="8270" name="Google Shape;8270;p5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5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5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56"/>
          <p:cNvGrpSpPr/>
          <p:nvPr/>
        </p:nvGrpSpPr>
        <p:grpSpPr>
          <a:xfrm>
            <a:off x="4858968" y="1532275"/>
            <a:ext cx="356221" cy="354973"/>
            <a:chOff x="-13947000" y="3212800"/>
            <a:chExt cx="353675" cy="352400"/>
          </a:xfrm>
        </p:grpSpPr>
        <p:sp>
          <p:nvSpPr>
            <p:cNvPr id="8274" name="Google Shape;8274;p5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5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6" name="Google Shape;8276;p5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7" name="Google Shape;8277;p56"/>
          <p:cNvGrpSpPr/>
          <p:nvPr/>
        </p:nvGrpSpPr>
        <p:grpSpPr>
          <a:xfrm>
            <a:off x="5301563" y="1531633"/>
            <a:ext cx="356221" cy="356257"/>
            <a:chOff x="-13512225" y="3211525"/>
            <a:chExt cx="353675" cy="353675"/>
          </a:xfrm>
        </p:grpSpPr>
        <p:sp>
          <p:nvSpPr>
            <p:cNvPr id="8278" name="Google Shape;8278;p5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5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5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5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5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56"/>
          <p:cNvGrpSpPr/>
          <p:nvPr/>
        </p:nvGrpSpPr>
        <p:grpSpPr>
          <a:xfrm>
            <a:off x="6191845" y="1532024"/>
            <a:ext cx="356221" cy="355476"/>
            <a:chOff x="-12643475" y="3212300"/>
            <a:chExt cx="353675" cy="352900"/>
          </a:xfrm>
        </p:grpSpPr>
        <p:sp>
          <p:nvSpPr>
            <p:cNvPr id="8284" name="Google Shape;8284;p5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5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5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5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5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5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5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5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5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56"/>
          <p:cNvGrpSpPr/>
          <p:nvPr/>
        </p:nvGrpSpPr>
        <p:grpSpPr>
          <a:xfrm>
            <a:off x="6191845" y="1983798"/>
            <a:ext cx="356221" cy="333366"/>
            <a:chOff x="-12643475" y="3657325"/>
            <a:chExt cx="353675" cy="330950"/>
          </a:xfrm>
        </p:grpSpPr>
        <p:sp>
          <p:nvSpPr>
            <p:cNvPr id="8294" name="Google Shape;8294;p5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5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5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5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5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5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56"/>
          <p:cNvGrpSpPr/>
          <p:nvPr/>
        </p:nvGrpSpPr>
        <p:grpSpPr>
          <a:xfrm>
            <a:off x="7974847" y="1532427"/>
            <a:ext cx="355416" cy="354670"/>
            <a:chOff x="-10857925" y="3213875"/>
            <a:chExt cx="352875" cy="352100"/>
          </a:xfrm>
        </p:grpSpPr>
        <p:sp>
          <p:nvSpPr>
            <p:cNvPr id="8301" name="Google Shape;8301;p5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5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5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5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5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5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5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5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5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5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56"/>
          <p:cNvGrpSpPr/>
          <p:nvPr/>
        </p:nvGrpSpPr>
        <p:grpSpPr>
          <a:xfrm>
            <a:off x="6191762" y="2891855"/>
            <a:ext cx="356096" cy="354469"/>
            <a:chOff x="-9089725" y="3180200"/>
            <a:chExt cx="353550" cy="351900"/>
          </a:xfrm>
        </p:grpSpPr>
        <p:sp>
          <p:nvSpPr>
            <p:cNvPr id="8312" name="Google Shape;8312;p5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5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56"/>
          <p:cNvGrpSpPr/>
          <p:nvPr/>
        </p:nvGrpSpPr>
        <p:grpSpPr>
          <a:xfrm>
            <a:off x="7083760" y="1971660"/>
            <a:ext cx="358588" cy="357642"/>
            <a:chOff x="7083760" y="1971660"/>
            <a:chExt cx="358588" cy="357642"/>
          </a:xfrm>
        </p:grpSpPr>
        <p:sp>
          <p:nvSpPr>
            <p:cNvPr id="8315" name="Google Shape;8315;p5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5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5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5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5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5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5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5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5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5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5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5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Equipamentos e Ligações</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Imagem 2">
            <a:extLst>
              <a:ext uri="{FF2B5EF4-FFF2-40B4-BE49-F238E27FC236}">
                <a16:creationId xmlns:a16="http://schemas.microsoft.com/office/drawing/2014/main" id="{9B8A1E62-38ED-6811-081D-1172214A579C}"/>
              </a:ext>
            </a:extLst>
          </p:cNvPr>
          <p:cNvPicPr>
            <a:picLocks noChangeAspect="1"/>
          </p:cNvPicPr>
          <p:nvPr/>
        </p:nvPicPr>
        <p:blipFill>
          <a:blip r:embed="rId3"/>
          <a:stretch>
            <a:fillRect/>
          </a:stretch>
        </p:blipFill>
        <p:spPr>
          <a:xfrm>
            <a:off x="2431185" y="1416089"/>
            <a:ext cx="4281082" cy="3465638"/>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30"/>
        <p:cNvGrpSpPr/>
        <p:nvPr/>
      </p:nvGrpSpPr>
      <p:grpSpPr>
        <a:xfrm>
          <a:off x="0" y="0"/>
          <a:ext cx="0" cy="0"/>
          <a:chOff x="0" y="0"/>
          <a:chExt cx="0" cy="0"/>
        </a:xfrm>
      </p:grpSpPr>
      <p:sp>
        <p:nvSpPr>
          <p:cNvPr id="8331" name="Google Shape;8331;p5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332" name="Google Shape;8332;p5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3" name="Google Shape;8333;p57"/>
          <p:cNvGrpSpPr/>
          <p:nvPr/>
        </p:nvGrpSpPr>
        <p:grpSpPr>
          <a:xfrm>
            <a:off x="748855" y="2243507"/>
            <a:ext cx="452798" cy="449473"/>
            <a:chOff x="-21322300" y="3693325"/>
            <a:chExt cx="306400" cy="304150"/>
          </a:xfrm>
        </p:grpSpPr>
        <p:sp>
          <p:nvSpPr>
            <p:cNvPr id="8334" name="Google Shape;8334;p5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5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5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5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57"/>
          <p:cNvGrpSpPr/>
          <p:nvPr/>
        </p:nvGrpSpPr>
        <p:grpSpPr>
          <a:xfrm>
            <a:off x="748263" y="2810244"/>
            <a:ext cx="453980" cy="422540"/>
            <a:chOff x="-21322300" y="4077125"/>
            <a:chExt cx="307200" cy="285925"/>
          </a:xfrm>
        </p:grpSpPr>
        <p:sp>
          <p:nvSpPr>
            <p:cNvPr id="8339" name="Google Shape;8339;p5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5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5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5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5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5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5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5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5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5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5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5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57"/>
          <p:cNvGrpSpPr/>
          <p:nvPr/>
        </p:nvGrpSpPr>
        <p:grpSpPr>
          <a:xfrm>
            <a:off x="3525440" y="1689128"/>
            <a:ext cx="451653" cy="450212"/>
            <a:chOff x="-19394200" y="3333800"/>
            <a:chExt cx="305625" cy="304650"/>
          </a:xfrm>
        </p:grpSpPr>
        <p:sp>
          <p:nvSpPr>
            <p:cNvPr id="8352" name="Google Shape;8352;p5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5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5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5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5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5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5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5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5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1" name="Google Shape;8361;p57"/>
          <p:cNvGrpSpPr/>
          <p:nvPr/>
        </p:nvGrpSpPr>
        <p:grpSpPr>
          <a:xfrm>
            <a:off x="3524276" y="2243580"/>
            <a:ext cx="453980" cy="449325"/>
            <a:chOff x="-19396575" y="3708500"/>
            <a:chExt cx="307200" cy="304050"/>
          </a:xfrm>
        </p:grpSpPr>
        <p:sp>
          <p:nvSpPr>
            <p:cNvPr id="8362" name="Google Shape;8362;p5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5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5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57"/>
          <p:cNvGrpSpPr/>
          <p:nvPr/>
        </p:nvGrpSpPr>
        <p:grpSpPr>
          <a:xfrm>
            <a:off x="3518457" y="2796461"/>
            <a:ext cx="465618" cy="450101"/>
            <a:chOff x="-19394200" y="4084200"/>
            <a:chExt cx="315075" cy="304575"/>
          </a:xfrm>
        </p:grpSpPr>
        <p:sp>
          <p:nvSpPr>
            <p:cNvPr id="8366" name="Google Shape;8366;p5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5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5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5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5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5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57"/>
          <p:cNvGrpSpPr/>
          <p:nvPr/>
        </p:nvGrpSpPr>
        <p:grpSpPr>
          <a:xfrm>
            <a:off x="6324167" y="1689001"/>
            <a:ext cx="400447" cy="450470"/>
            <a:chOff x="-17526750" y="3309200"/>
            <a:chExt cx="270975" cy="304825"/>
          </a:xfrm>
        </p:grpSpPr>
        <p:sp>
          <p:nvSpPr>
            <p:cNvPr id="8373" name="Google Shape;8373;p5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5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5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5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5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8" name="Google Shape;8378;p57"/>
          <p:cNvGrpSpPr/>
          <p:nvPr/>
        </p:nvGrpSpPr>
        <p:grpSpPr>
          <a:xfrm>
            <a:off x="6300319" y="2244173"/>
            <a:ext cx="448143" cy="448143"/>
            <a:chOff x="-17542500" y="3684100"/>
            <a:chExt cx="303250" cy="303250"/>
          </a:xfrm>
        </p:grpSpPr>
        <p:sp>
          <p:nvSpPr>
            <p:cNvPr id="8379" name="Google Shape;8379;p5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5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5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5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5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5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5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57"/>
          <p:cNvGrpSpPr/>
          <p:nvPr/>
        </p:nvGrpSpPr>
        <p:grpSpPr>
          <a:xfrm>
            <a:off x="6299728" y="2810817"/>
            <a:ext cx="449325" cy="421395"/>
            <a:chOff x="-17542500" y="4068450"/>
            <a:chExt cx="304050" cy="285150"/>
          </a:xfrm>
        </p:grpSpPr>
        <p:sp>
          <p:nvSpPr>
            <p:cNvPr id="8387" name="Google Shape;8387;p5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5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5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5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5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5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57"/>
          <p:cNvGrpSpPr/>
          <p:nvPr/>
        </p:nvGrpSpPr>
        <p:grpSpPr>
          <a:xfrm>
            <a:off x="3530150" y="3342211"/>
            <a:ext cx="343404" cy="449325"/>
            <a:chOff x="-15652200" y="3335975"/>
            <a:chExt cx="232375" cy="304050"/>
          </a:xfrm>
        </p:grpSpPr>
        <p:sp>
          <p:nvSpPr>
            <p:cNvPr id="8394" name="Google Shape;8394;p5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5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5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5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5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5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5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5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5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3" name="Google Shape;8403;p57"/>
          <p:cNvGrpSpPr/>
          <p:nvPr/>
        </p:nvGrpSpPr>
        <p:grpSpPr>
          <a:xfrm>
            <a:off x="1303491" y="1689573"/>
            <a:ext cx="450470" cy="449325"/>
            <a:chOff x="-20946600" y="3317850"/>
            <a:chExt cx="304825" cy="304050"/>
          </a:xfrm>
        </p:grpSpPr>
        <p:sp>
          <p:nvSpPr>
            <p:cNvPr id="8404" name="Google Shape;8404;p5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5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5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7" name="Google Shape;8407;p57"/>
          <p:cNvGrpSpPr/>
          <p:nvPr/>
        </p:nvGrpSpPr>
        <p:grpSpPr>
          <a:xfrm>
            <a:off x="1304064" y="2243729"/>
            <a:ext cx="449325" cy="449030"/>
            <a:chOff x="-20945825" y="3692175"/>
            <a:chExt cx="304050" cy="303850"/>
          </a:xfrm>
        </p:grpSpPr>
        <p:sp>
          <p:nvSpPr>
            <p:cNvPr id="8408" name="Google Shape;8408;p5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5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5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5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57"/>
          <p:cNvGrpSpPr/>
          <p:nvPr/>
        </p:nvGrpSpPr>
        <p:grpSpPr>
          <a:xfrm>
            <a:off x="1329667" y="2797442"/>
            <a:ext cx="398119" cy="448143"/>
            <a:chOff x="-20930075" y="4066100"/>
            <a:chExt cx="269400" cy="303250"/>
          </a:xfrm>
        </p:grpSpPr>
        <p:sp>
          <p:nvSpPr>
            <p:cNvPr id="8413" name="Google Shape;8413;p5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5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57"/>
          <p:cNvGrpSpPr/>
          <p:nvPr/>
        </p:nvGrpSpPr>
        <p:grpSpPr>
          <a:xfrm>
            <a:off x="4110888" y="1689848"/>
            <a:ext cx="372516" cy="448771"/>
            <a:chOff x="-18994100" y="3334775"/>
            <a:chExt cx="252075" cy="303675"/>
          </a:xfrm>
        </p:grpSpPr>
        <p:sp>
          <p:nvSpPr>
            <p:cNvPr id="8416" name="Google Shape;8416;p5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5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5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5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57"/>
          <p:cNvGrpSpPr/>
          <p:nvPr/>
        </p:nvGrpSpPr>
        <p:grpSpPr>
          <a:xfrm>
            <a:off x="4125445" y="2244743"/>
            <a:ext cx="343404" cy="446998"/>
            <a:chOff x="-18983850" y="3710075"/>
            <a:chExt cx="232375" cy="302475"/>
          </a:xfrm>
        </p:grpSpPr>
        <p:sp>
          <p:nvSpPr>
            <p:cNvPr id="8421" name="Google Shape;8421;p5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5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5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5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57"/>
          <p:cNvGrpSpPr/>
          <p:nvPr/>
        </p:nvGrpSpPr>
        <p:grpSpPr>
          <a:xfrm>
            <a:off x="4071911" y="2797422"/>
            <a:ext cx="450470" cy="448180"/>
            <a:chOff x="-19020075" y="4084200"/>
            <a:chExt cx="304825" cy="303275"/>
          </a:xfrm>
        </p:grpSpPr>
        <p:sp>
          <p:nvSpPr>
            <p:cNvPr id="8426" name="Google Shape;8426;p5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5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5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5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5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5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5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5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5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57"/>
          <p:cNvGrpSpPr/>
          <p:nvPr/>
        </p:nvGrpSpPr>
        <p:grpSpPr>
          <a:xfrm>
            <a:off x="6889176" y="1689001"/>
            <a:ext cx="396937" cy="450470"/>
            <a:chOff x="-17149475" y="3309200"/>
            <a:chExt cx="268600" cy="304825"/>
          </a:xfrm>
        </p:grpSpPr>
        <p:sp>
          <p:nvSpPr>
            <p:cNvPr id="8436" name="Google Shape;8436;p5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5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57"/>
          <p:cNvGrpSpPr/>
          <p:nvPr/>
        </p:nvGrpSpPr>
        <p:grpSpPr>
          <a:xfrm>
            <a:off x="6862982" y="2258120"/>
            <a:ext cx="449325" cy="420249"/>
            <a:chOff x="-17168375" y="3692750"/>
            <a:chExt cx="304050" cy="284375"/>
          </a:xfrm>
        </p:grpSpPr>
        <p:sp>
          <p:nvSpPr>
            <p:cNvPr id="8439" name="Google Shape;8439;p5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5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5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5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5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5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5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57"/>
          <p:cNvGrpSpPr/>
          <p:nvPr/>
        </p:nvGrpSpPr>
        <p:grpSpPr>
          <a:xfrm>
            <a:off x="6859491" y="2796852"/>
            <a:ext cx="456308" cy="449325"/>
            <a:chOff x="-17170750" y="4058800"/>
            <a:chExt cx="308775" cy="304050"/>
          </a:xfrm>
        </p:grpSpPr>
        <p:sp>
          <p:nvSpPr>
            <p:cNvPr id="8447" name="Google Shape;8447;p5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5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5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5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5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5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5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5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5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5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5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5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5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5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5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5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5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57"/>
          <p:cNvGrpSpPr/>
          <p:nvPr/>
        </p:nvGrpSpPr>
        <p:grpSpPr>
          <a:xfrm>
            <a:off x="5721388" y="3343358"/>
            <a:ext cx="450470" cy="446998"/>
            <a:chOff x="-15688425" y="3707725"/>
            <a:chExt cx="304825" cy="302475"/>
          </a:xfrm>
        </p:grpSpPr>
        <p:sp>
          <p:nvSpPr>
            <p:cNvPr id="8465" name="Google Shape;8465;p5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5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5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5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5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5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57"/>
          <p:cNvGrpSpPr/>
          <p:nvPr/>
        </p:nvGrpSpPr>
        <p:grpSpPr>
          <a:xfrm>
            <a:off x="1865544" y="1690441"/>
            <a:ext cx="451653" cy="447589"/>
            <a:chOff x="-20572500" y="3319025"/>
            <a:chExt cx="305625" cy="302875"/>
          </a:xfrm>
        </p:grpSpPr>
        <p:sp>
          <p:nvSpPr>
            <p:cNvPr id="8472" name="Google Shape;8472;p5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5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4" name="Google Shape;8474;p57"/>
          <p:cNvGrpSpPr/>
          <p:nvPr/>
        </p:nvGrpSpPr>
        <p:grpSpPr>
          <a:xfrm>
            <a:off x="1866708" y="2305410"/>
            <a:ext cx="449325" cy="325670"/>
            <a:chOff x="-20571700" y="3722875"/>
            <a:chExt cx="304050" cy="220375"/>
          </a:xfrm>
        </p:grpSpPr>
        <p:sp>
          <p:nvSpPr>
            <p:cNvPr id="8475" name="Google Shape;8475;p5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5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5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5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5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5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5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2" name="Google Shape;8482;p57"/>
          <p:cNvGrpSpPr/>
          <p:nvPr/>
        </p:nvGrpSpPr>
        <p:grpSpPr>
          <a:xfrm>
            <a:off x="1866135" y="2796278"/>
            <a:ext cx="450470" cy="450470"/>
            <a:chOff x="-20571700" y="4066875"/>
            <a:chExt cx="304825" cy="304825"/>
          </a:xfrm>
        </p:grpSpPr>
        <p:sp>
          <p:nvSpPr>
            <p:cNvPr id="8483" name="Google Shape;8483;p5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5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5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5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5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5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57"/>
          <p:cNvGrpSpPr/>
          <p:nvPr/>
        </p:nvGrpSpPr>
        <p:grpSpPr>
          <a:xfrm>
            <a:off x="4632837" y="1688259"/>
            <a:ext cx="453980" cy="451948"/>
            <a:chOff x="-18645175" y="3334200"/>
            <a:chExt cx="307200" cy="305825"/>
          </a:xfrm>
        </p:grpSpPr>
        <p:sp>
          <p:nvSpPr>
            <p:cNvPr id="8490" name="Google Shape;8490;p5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5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5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5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5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5" name="Google Shape;8495;p57"/>
          <p:cNvGrpSpPr/>
          <p:nvPr/>
        </p:nvGrpSpPr>
        <p:grpSpPr>
          <a:xfrm>
            <a:off x="4633429" y="2242989"/>
            <a:ext cx="452798" cy="450507"/>
            <a:chOff x="-18645175" y="3708500"/>
            <a:chExt cx="306400" cy="304850"/>
          </a:xfrm>
        </p:grpSpPr>
        <p:sp>
          <p:nvSpPr>
            <p:cNvPr id="8496" name="Google Shape;8496;p5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5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5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5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5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5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5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57"/>
          <p:cNvGrpSpPr/>
          <p:nvPr/>
        </p:nvGrpSpPr>
        <p:grpSpPr>
          <a:xfrm>
            <a:off x="4631101" y="2795630"/>
            <a:ext cx="457453" cy="451763"/>
            <a:chOff x="-18647525" y="4082625"/>
            <a:chExt cx="309550" cy="305700"/>
          </a:xfrm>
        </p:grpSpPr>
        <p:sp>
          <p:nvSpPr>
            <p:cNvPr id="8504" name="Google Shape;8504;p5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5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5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5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8" name="Google Shape;8508;p57"/>
          <p:cNvGrpSpPr/>
          <p:nvPr/>
        </p:nvGrpSpPr>
        <p:grpSpPr>
          <a:xfrm>
            <a:off x="7441485" y="1689592"/>
            <a:ext cx="395755" cy="449288"/>
            <a:chOff x="-16775350" y="3309200"/>
            <a:chExt cx="267800" cy="304025"/>
          </a:xfrm>
        </p:grpSpPr>
        <p:sp>
          <p:nvSpPr>
            <p:cNvPr id="8509" name="Google Shape;8509;p5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5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5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57"/>
          <p:cNvGrpSpPr/>
          <p:nvPr/>
        </p:nvGrpSpPr>
        <p:grpSpPr>
          <a:xfrm>
            <a:off x="7441485" y="2241827"/>
            <a:ext cx="395755" cy="452835"/>
            <a:chOff x="-16775350" y="3683300"/>
            <a:chExt cx="267800" cy="306425"/>
          </a:xfrm>
        </p:grpSpPr>
        <p:sp>
          <p:nvSpPr>
            <p:cNvPr id="8513" name="Google Shape;8513;p5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5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5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6" name="Google Shape;8516;p57"/>
          <p:cNvGrpSpPr/>
          <p:nvPr/>
        </p:nvGrpSpPr>
        <p:grpSpPr>
          <a:xfrm>
            <a:off x="7413536" y="2796870"/>
            <a:ext cx="451653" cy="449288"/>
            <a:chOff x="-16794250" y="4058225"/>
            <a:chExt cx="305625" cy="304025"/>
          </a:xfrm>
        </p:grpSpPr>
        <p:sp>
          <p:nvSpPr>
            <p:cNvPr id="8517" name="Google Shape;8517;p5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5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5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5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5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5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5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5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5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6" name="Google Shape;8526;p5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7" name="Google Shape;8527;p57"/>
          <p:cNvGrpSpPr/>
          <p:nvPr/>
        </p:nvGrpSpPr>
        <p:grpSpPr>
          <a:xfrm>
            <a:off x="2414953" y="1689573"/>
            <a:ext cx="457453" cy="449325"/>
            <a:chOff x="-20199150" y="3317850"/>
            <a:chExt cx="309550" cy="304050"/>
          </a:xfrm>
        </p:grpSpPr>
        <p:sp>
          <p:nvSpPr>
            <p:cNvPr id="8528" name="Google Shape;8528;p5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5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5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5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5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5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5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57"/>
          <p:cNvGrpSpPr/>
          <p:nvPr/>
        </p:nvGrpSpPr>
        <p:grpSpPr>
          <a:xfrm>
            <a:off x="2417281" y="2242861"/>
            <a:ext cx="452798" cy="450766"/>
            <a:chOff x="-20199150" y="3693150"/>
            <a:chExt cx="306400" cy="305025"/>
          </a:xfrm>
        </p:grpSpPr>
        <p:sp>
          <p:nvSpPr>
            <p:cNvPr id="8536" name="Google Shape;8536;p5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5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5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5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5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5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57"/>
          <p:cNvGrpSpPr/>
          <p:nvPr/>
        </p:nvGrpSpPr>
        <p:grpSpPr>
          <a:xfrm>
            <a:off x="2417854" y="2795687"/>
            <a:ext cx="451653" cy="451653"/>
            <a:chOff x="-20197575" y="4066875"/>
            <a:chExt cx="305625" cy="305625"/>
          </a:xfrm>
        </p:grpSpPr>
        <p:sp>
          <p:nvSpPr>
            <p:cNvPr id="8543" name="Google Shape;8543;p5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5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5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5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5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5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5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5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57"/>
          <p:cNvGrpSpPr/>
          <p:nvPr/>
        </p:nvGrpSpPr>
        <p:grpSpPr>
          <a:xfrm>
            <a:off x="5200071" y="1687520"/>
            <a:ext cx="449325" cy="453426"/>
            <a:chOff x="-18271050" y="3333200"/>
            <a:chExt cx="304050" cy="306825"/>
          </a:xfrm>
        </p:grpSpPr>
        <p:sp>
          <p:nvSpPr>
            <p:cNvPr id="8552" name="Google Shape;8552;p5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5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5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5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5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57"/>
          <p:cNvGrpSpPr/>
          <p:nvPr/>
        </p:nvGrpSpPr>
        <p:grpSpPr>
          <a:xfrm>
            <a:off x="5200644" y="2244171"/>
            <a:ext cx="448180" cy="448143"/>
            <a:chOff x="-18270275" y="3710875"/>
            <a:chExt cx="303275" cy="303250"/>
          </a:xfrm>
        </p:grpSpPr>
        <p:sp>
          <p:nvSpPr>
            <p:cNvPr id="8558" name="Google Shape;8558;p5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5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5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5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5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5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57"/>
          <p:cNvGrpSpPr/>
          <p:nvPr/>
        </p:nvGrpSpPr>
        <p:grpSpPr>
          <a:xfrm>
            <a:off x="5254196" y="2797422"/>
            <a:ext cx="341076" cy="448180"/>
            <a:chOff x="-18234025" y="4084200"/>
            <a:chExt cx="230800" cy="303275"/>
          </a:xfrm>
        </p:grpSpPr>
        <p:sp>
          <p:nvSpPr>
            <p:cNvPr id="8565" name="Google Shape;8565;p5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5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5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8" name="Google Shape;8568;p57"/>
          <p:cNvGrpSpPr/>
          <p:nvPr/>
        </p:nvGrpSpPr>
        <p:grpSpPr>
          <a:xfrm>
            <a:off x="2366751" y="3341641"/>
            <a:ext cx="449325" cy="450470"/>
            <a:chOff x="-16419350" y="3308400"/>
            <a:chExt cx="304050" cy="304825"/>
          </a:xfrm>
        </p:grpSpPr>
        <p:sp>
          <p:nvSpPr>
            <p:cNvPr id="8569" name="Google Shape;8569;p5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5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5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5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5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5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5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6" name="Google Shape;8576;p57"/>
          <p:cNvGrpSpPr/>
          <p:nvPr/>
        </p:nvGrpSpPr>
        <p:grpSpPr>
          <a:xfrm>
            <a:off x="4638306" y="3340423"/>
            <a:ext cx="395755" cy="452872"/>
            <a:chOff x="-16401225" y="3683275"/>
            <a:chExt cx="267800" cy="306450"/>
          </a:xfrm>
        </p:grpSpPr>
        <p:sp>
          <p:nvSpPr>
            <p:cNvPr id="8577" name="Google Shape;8577;p5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5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5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5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5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5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5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57"/>
          <p:cNvGrpSpPr/>
          <p:nvPr/>
        </p:nvGrpSpPr>
        <p:grpSpPr>
          <a:xfrm>
            <a:off x="8003755" y="2797062"/>
            <a:ext cx="450470" cy="448180"/>
            <a:chOff x="-16419350" y="4058200"/>
            <a:chExt cx="304825" cy="303275"/>
          </a:xfrm>
        </p:grpSpPr>
        <p:sp>
          <p:nvSpPr>
            <p:cNvPr id="8585" name="Google Shape;8585;p5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5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5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5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5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5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5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57"/>
          <p:cNvGrpSpPr/>
          <p:nvPr/>
        </p:nvGrpSpPr>
        <p:grpSpPr>
          <a:xfrm>
            <a:off x="4030643" y="3343080"/>
            <a:ext cx="450507" cy="447589"/>
            <a:chOff x="-15296200" y="3326900"/>
            <a:chExt cx="304850" cy="302875"/>
          </a:xfrm>
        </p:grpSpPr>
        <p:sp>
          <p:nvSpPr>
            <p:cNvPr id="8593" name="Google Shape;8593;p5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5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5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5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5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8" name="Google Shape;8598;p57"/>
          <p:cNvGrpSpPr/>
          <p:nvPr/>
        </p:nvGrpSpPr>
        <p:grpSpPr>
          <a:xfrm>
            <a:off x="2946296" y="1706881"/>
            <a:ext cx="486566" cy="414708"/>
            <a:chOff x="-19835275" y="3330250"/>
            <a:chExt cx="329250" cy="280625"/>
          </a:xfrm>
        </p:grpSpPr>
        <p:sp>
          <p:nvSpPr>
            <p:cNvPr id="8599" name="Google Shape;8599;p5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5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5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57"/>
          <p:cNvGrpSpPr/>
          <p:nvPr/>
        </p:nvGrpSpPr>
        <p:grpSpPr>
          <a:xfrm>
            <a:off x="2964325" y="2243470"/>
            <a:ext cx="450507" cy="449547"/>
            <a:chOff x="-19822675" y="3692750"/>
            <a:chExt cx="304850" cy="304200"/>
          </a:xfrm>
        </p:grpSpPr>
        <p:sp>
          <p:nvSpPr>
            <p:cNvPr id="8603" name="Google Shape;8603;p5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5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5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5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5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57"/>
          <p:cNvGrpSpPr/>
          <p:nvPr/>
        </p:nvGrpSpPr>
        <p:grpSpPr>
          <a:xfrm>
            <a:off x="2964916" y="2796278"/>
            <a:ext cx="449325" cy="450470"/>
            <a:chOff x="-19822675" y="4066875"/>
            <a:chExt cx="304050" cy="304825"/>
          </a:xfrm>
        </p:grpSpPr>
        <p:sp>
          <p:nvSpPr>
            <p:cNvPr id="8609" name="Google Shape;8609;p5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5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5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5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5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5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57"/>
          <p:cNvGrpSpPr/>
          <p:nvPr/>
        </p:nvGrpSpPr>
        <p:grpSpPr>
          <a:xfrm>
            <a:off x="5773985" y="1689571"/>
            <a:ext cx="399302" cy="449325"/>
            <a:chOff x="-17878825" y="3334400"/>
            <a:chExt cx="270200" cy="304050"/>
          </a:xfrm>
        </p:grpSpPr>
        <p:sp>
          <p:nvSpPr>
            <p:cNvPr id="8616" name="Google Shape;8616;p5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5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5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5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5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5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5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57"/>
          <p:cNvGrpSpPr/>
          <p:nvPr/>
        </p:nvGrpSpPr>
        <p:grpSpPr>
          <a:xfrm>
            <a:off x="5747809" y="2242416"/>
            <a:ext cx="451653" cy="451653"/>
            <a:chOff x="-17896150" y="3709300"/>
            <a:chExt cx="305625" cy="305625"/>
          </a:xfrm>
        </p:grpSpPr>
        <p:sp>
          <p:nvSpPr>
            <p:cNvPr id="8624" name="Google Shape;8624;p5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5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5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5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8" name="Google Shape;8628;p57"/>
          <p:cNvGrpSpPr/>
          <p:nvPr/>
        </p:nvGrpSpPr>
        <p:grpSpPr>
          <a:xfrm>
            <a:off x="5775740" y="2795686"/>
            <a:ext cx="395792" cy="451653"/>
            <a:chOff x="-17878025" y="4082625"/>
            <a:chExt cx="267825" cy="305625"/>
          </a:xfrm>
        </p:grpSpPr>
        <p:sp>
          <p:nvSpPr>
            <p:cNvPr id="8629" name="Google Shape;8629;p5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5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5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5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5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5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5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6" name="Google Shape;8636;p57"/>
          <p:cNvGrpSpPr/>
          <p:nvPr/>
        </p:nvGrpSpPr>
        <p:grpSpPr>
          <a:xfrm>
            <a:off x="2919632" y="3355015"/>
            <a:ext cx="450507" cy="423722"/>
            <a:chOff x="-16044450" y="3317850"/>
            <a:chExt cx="304850" cy="286725"/>
          </a:xfrm>
        </p:grpSpPr>
        <p:sp>
          <p:nvSpPr>
            <p:cNvPr id="8637" name="Google Shape;8637;p5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5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5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5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1" name="Google Shape;8641;p5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42" name="Google Shape;8642;p57"/>
          <p:cNvGrpSpPr/>
          <p:nvPr/>
        </p:nvGrpSpPr>
        <p:grpSpPr>
          <a:xfrm>
            <a:off x="8042149" y="2243724"/>
            <a:ext cx="373662" cy="449030"/>
            <a:chOff x="-16018450" y="4058400"/>
            <a:chExt cx="252850" cy="303850"/>
          </a:xfrm>
        </p:grpSpPr>
        <p:sp>
          <p:nvSpPr>
            <p:cNvPr id="8643" name="Google Shape;8643;p5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5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5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5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7" name="Google Shape;8647;p5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51"/>
        <p:cNvGrpSpPr/>
        <p:nvPr/>
      </p:nvGrpSpPr>
      <p:grpSpPr>
        <a:xfrm>
          <a:off x="0" y="0"/>
          <a:ext cx="0" cy="0"/>
          <a:chOff x="0" y="0"/>
          <a:chExt cx="0" cy="0"/>
        </a:xfrm>
      </p:grpSpPr>
      <p:sp>
        <p:nvSpPr>
          <p:cNvPr id="8652" name="Google Shape;8652;p5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653" name="Google Shape;8653;p58"/>
          <p:cNvGrpSpPr/>
          <p:nvPr/>
        </p:nvGrpSpPr>
        <p:grpSpPr>
          <a:xfrm>
            <a:off x="845901" y="1689241"/>
            <a:ext cx="442337" cy="419623"/>
            <a:chOff x="-6696925" y="3272575"/>
            <a:chExt cx="307200" cy="291425"/>
          </a:xfrm>
        </p:grpSpPr>
        <p:sp>
          <p:nvSpPr>
            <p:cNvPr id="8654" name="Google Shape;8654;p5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5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58"/>
          <p:cNvGrpSpPr/>
          <p:nvPr/>
        </p:nvGrpSpPr>
        <p:grpSpPr>
          <a:xfrm>
            <a:off x="845884" y="2204636"/>
            <a:ext cx="442373" cy="420775"/>
            <a:chOff x="-6690625" y="3631325"/>
            <a:chExt cx="307225" cy="292225"/>
          </a:xfrm>
        </p:grpSpPr>
        <p:sp>
          <p:nvSpPr>
            <p:cNvPr id="8657" name="Google Shape;8657;p5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5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5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5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5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2" name="Google Shape;8662;p58"/>
          <p:cNvGrpSpPr/>
          <p:nvPr/>
        </p:nvGrpSpPr>
        <p:grpSpPr>
          <a:xfrm>
            <a:off x="868005" y="2756972"/>
            <a:ext cx="421927" cy="419371"/>
            <a:chOff x="-6689825" y="3992050"/>
            <a:chExt cx="293025" cy="291250"/>
          </a:xfrm>
        </p:grpSpPr>
        <p:sp>
          <p:nvSpPr>
            <p:cNvPr id="8663" name="Google Shape;8663;p5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5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5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5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5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5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5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5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5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5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5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5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75" name="Google Shape;8675;p5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6" name="Google Shape;8676;p58"/>
          <p:cNvGrpSpPr/>
          <p:nvPr/>
        </p:nvGrpSpPr>
        <p:grpSpPr>
          <a:xfrm>
            <a:off x="3551317" y="2205192"/>
            <a:ext cx="423043" cy="419659"/>
            <a:chOff x="-4837325" y="3612425"/>
            <a:chExt cx="293800" cy="291450"/>
          </a:xfrm>
        </p:grpSpPr>
        <p:sp>
          <p:nvSpPr>
            <p:cNvPr id="8677" name="Google Shape;8677;p5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5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5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58"/>
          <p:cNvGrpSpPr/>
          <p:nvPr/>
        </p:nvGrpSpPr>
        <p:grpSpPr>
          <a:xfrm>
            <a:off x="3564349" y="2756826"/>
            <a:ext cx="420775" cy="419659"/>
            <a:chOff x="-4837325" y="3971575"/>
            <a:chExt cx="292225" cy="291450"/>
          </a:xfrm>
        </p:grpSpPr>
        <p:sp>
          <p:nvSpPr>
            <p:cNvPr id="8681" name="Google Shape;8681;p5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5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5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5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5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5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7" name="Google Shape;8687;p58"/>
          <p:cNvGrpSpPr/>
          <p:nvPr/>
        </p:nvGrpSpPr>
        <p:grpSpPr>
          <a:xfrm>
            <a:off x="6256364" y="1714185"/>
            <a:ext cx="430998" cy="369730"/>
            <a:chOff x="-3037625" y="3254850"/>
            <a:chExt cx="299325" cy="256775"/>
          </a:xfrm>
        </p:grpSpPr>
        <p:sp>
          <p:nvSpPr>
            <p:cNvPr id="8688" name="Google Shape;8688;p5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5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5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5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2" name="Google Shape;8692;p58"/>
          <p:cNvGrpSpPr/>
          <p:nvPr/>
        </p:nvGrpSpPr>
        <p:grpSpPr>
          <a:xfrm>
            <a:off x="6260324" y="2204615"/>
            <a:ext cx="423079" cy="420811"/>
            <a:chOff x="-3031325" y="3597450"/>
            <a:chExt cx="293825" cy="292250"/>
          </a:xfrm>
        </p:grpSpPr>
        <p:sp>
          <p:nvSpPr>
            <p:cNvPr id="8693" name="Google Shape;8693;p5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5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5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5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7" name="Google Shape;8697;p58"/>
          <p:cNvGrpSpPr/>
          <p:nvPr/>
        </p:nvGrpSpPr>
        <p:grpSpPr>
          <a:xfrm>
            <a:off x="6272798" y="2781214"/>
            <a:ext cx="421927" cy="370882"/>
            <a:chOff x="-3030525" y="3973150"/>
            <a:chExt cx="293025" cy="257575"/>
          </a:xfrm>
        </p:grpSpPr>
        <p:sp>
          <p:nvSpPr>
            <p:cNvPr id="8698" name="Google Shape;8698;p5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5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58"/>
          <p:cNvGrpSpPr/>
          <p:nvPr/>
        </p:nvGrpSpPr>
        <p:grpSpPr>
          <a:xfrm>
            <a:off x="1374391" y="3369426"/>
            <a:ext cx="421927" cy="297195"/>
            <a:chOff x="-1199300" y="3279250"/>
            <a:chExt cx="293025" cy="206400"/>
          </a:xfrm>
        </p:grpSpPr>
        <p:sp>
          <p:nvSpPr>
            <p:cNvPr id="8701" name="Google Shape;8701;p5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5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5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5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58"/>
          <p:cNvGrpSpPr/>
          <p:nvPr/>
        </p:nvGrpSpPr>
        <p:grpSpPr>
          <a:xfrm>
            <a:off x="1381477" y="1688773"/>
            <a:ext cx="444605" cy="420559"/>
            <a:chOff x="-6338550" y="3272950"/>
            <a:chExt cx="308775" cy="292075"/>
          </a:xfrm>
        </p:grpSpPr>
        <p:sp>
          <p:nvSpPr>
            <p:cNvPr id="8706" name="Google Shape;8706;p5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5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5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58"/>
          <p:cNvGrpSpPr/>
          <p:nvPr/>
        </p:nvGrpSpPr>
        <p:grpSpPr>
          <a:xfrm>
            <a:off x="1392817" y="2205194"/>
            <a:ext cx="421927" cy="419659"/>
            <a:chOff x="-6329100" y="3632100"/>
            <a:chExt cx="293025" cy="291450"/>
          </a:xfrm>
        </p:grpSpPr>
        <p:sp>
          <p:nvSpPr>
            <p:cNvPr id="8710" name="Google Shape;8710;p5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5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5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58"/>
          <p:cNvGrpSpPr/>
          <p:nvPr/>
        </p:nvGrpSpPr>
        <p:grpSpPr>
          <a:xfrm>
            <a:off x="1405867" y="2756828"/>
            <a:ext cx="419623" cy="419659"/>
            <a:chOff x="-6329875" y="3992050"/>
            <a:chExt cx="291425" cy="291450"/>
          </a:xfrm>
        </p:grpSpPr>
        <p:sp>
          <p:nvSpPr>
            <p:cNvPr id="8714" name="Google Shape;8714;p5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5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5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5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8" name="Google Shape;8718;p58"/>
          <p:cNvGrpSpPr/>
          <p:nvPr/>
        </p:nvGrpSpPr>
        <p:grpSpPr>
          <a:xfrm>
            <a:off x="4092004" y="1687530"/>
            <a:ext cx="423079" cy="423043"/>
            <a:chOff x="-4478975" y="3251700"/>
            <a:chExt cx="293825" cy="293800"/>
          </a:xfrm>
        </p:grpSpPr>
        <p:sp>
          <p:nvSpPr>
            <p:cNvPr id="8719" name="Google Shape;8719;p5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5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5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58"/>
          <p:cNvGrpSpPr/>
          <p:nvPr/>
        </p:nvGrpSpPr>
        <p:grpSpPr>
          <a:xfrm>
            <a:off x="4092004" y="2205192"/>
            <a:ext cx="423079" cy="419659"/>
            <a:chOff x="-4475825" y="3612425"/>
            <a:chExt cx="293825" cy="291450"/>
          </a:xfrm>
        </p:grpSpPr>
        <p:sp>
          <p:nvSpPr>
            <p:cNvPr id="8723" name="Google Shape;8723;p5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5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5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58"/>
          <p:cNvGrpSpPr/>
          <p:nvPr/>
        </p:nvGrpSpPr>
        <p:grpSpPr>
          <a:xfrm>
            <a:off x="4101077" y="2756844"/>
            <a:ext cx="428730" cy="419623"/>
            <a:chOff x="-4480550" y="3970800"/>
            <a:chExt cx="297750" cy="291425"/>
          </a:xfrm>
        </p:grpSpPr>
        <p:sp>
          <p:nvSpPr>
            <p:cNvPr id="8727" name="Google Shape;8727;p5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5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58"/>
          <p:cNvGrpSpPr/>
          <p:nvPr/>
        </p:nvGrpSpPr>
        <p:grpSpPr>
          <a:xfrm>
            <a:off x="6804910" y="1689221"/>
            <a:ext cx="415123" cy="419659"/>
            <a:chOff x="-2668225" y="3239075"/>
            <a:chExt cx="288300" cy="291450"/>
          </a:xfrm>
        </p:grpSpPr>
        <p:sp>
          <p:nvSpPr>
            <p:cNvPr id="8730" name="Google Shape;8730;p5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5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5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5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5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5" name="Google Shape;8735;p58"/>
          <p:cNvGrpSpPr/>
          <p:nvPr/>
        </p:nvGrpSpPr>
        <p:grpSpPr>
          <a:xfrm>
            <a:off x="6802066" y="2205191"/>
            <a:ext cx="420811" cy="419659"/>
            <a:chOff x="-2671375" y="3597450"/>
            <a:chExt cx="292250" cy="291450"/>
          </a:xfrm>
        </p:grpSpPr>
        <p:sp>
          <p:nvSpPr>
            <p:cNvPr id="8736" name="Google Shape;8736;p5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5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8" name="Google Shape;8738;p58"/>
          <p:cNvGrpSpPr/>
          <p:nvPr/>
        </p:nvGrpSpPr>
        <p:grpSpPr>
          <a:xfrm>
            <a:off x="6812849" y="2755691"/>
            <a:ext cx="423043" cy="421927"/>
            <a:chOff x="-2670575" y="3956600"/>
            <a:chExt cx="293800" cy="293025"/>
          </a:xfrm>
        </p:grpSpPr>
        <p:sp>
          <p:nvSpPr>
            <p:cNvPr id="8739" name="Google Shape;8739;p5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5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5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5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3" name="Google Shape;8743;p58"/>
          <p:cNvGrpSpPr/>
          <p:nvPr/>
        </p:nvGrpSpPr>
        <p:grpSpPr>
          <a:xfrm>
            <a:off x="3070370" y="3311947"/>
            <a:ext cx="426462" cy="418363"/>
            <a:chOff x="-1183550" y="3586525"/>
            <a:chExt cx="296175" cy="290550"/>
          </a:xfrm>
        </p:grpSpPr>
        <p:sp>
          <p:nvSpPr>
            <p:cNvPr id="8744" name="Google Shape;8744;p5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5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5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5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5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5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5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5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5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3" name="Google Shape;8753;p58"/>
          <p:cNvGrpSpPr/>
          <p:nvPr/>
        </p:nvGrpSpPr>
        <p:grpSpPr>
          <a:xfrm>
            <a:off x="1933980" y="1689799"/>
            <a:ext cx="420811" cy="418507"/>
            <a:chOff x="-5971525" y="3273750"/>
            <a:chExt cx="292250" cy="290650"/>
          </a:xfrm>
        </p:grpSpPr>
        <p:sp>
          <p:nvSpPr>
            <p:cNvPr id="8754" name="Google Shape;8754;p5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5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58"/>
          <p:cNvGrpSpPr/>
          <p:nvPr/>
        </p:nvGrpSpPr>
        <p:grpSpPr>
          <a:xfrm>
            <a:off x="1928310" y="2203826"/>
            <a:ext cx="432150" cy="422395"/>
            <a:chOff x="-5974675" y="3632100"/>
            <a:chExt cx="300125" cy="293350"/>
          </a:xfrm>
        </p:grpSpPr>
        <p:sp>
          <p:nvSpPr>
            <p:cNvPr id="8757" name="Google Shape;8757;p5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5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5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58"/>
          <p:cNvGrpSpPr/>
          <p:nvPr/>
        </p:nvGrpSpPr>
        <p:grpSpPr>
          <a:xfrm>
            <a:off x="1958351" y="2755694"/>
            <a:ext cx="395865" cy="421927"/>
            <a:chOff x="-5971525" y="3990475"/>
            <a:chExt cx="274925" cy="293025"/>
          </a:xfrm>
        </p:grpSpPr>
        <p:sp>
          <p:nvSpPr>
            <p:cNvPr id="8761" name="Google Shape;8761;p5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5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5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5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58"/>
          <p:cNvGrpSpPr/>
          <p:nvPr/>
        </p:nvGrpSpPr>
        <p:grpSpPr>
          <a:xfrm>
            <a:off x="4631558" y="1689798"/>
            <a:ext cx="420775" cy="418507"/>
            <a:chOff x="-4118225" y="3253275"/>
            <a:chExt cx="292225" cy="290650"/>
          </a:xfrm>
        </p:grpSpPr>
        <p:sp>
          <p:nvSpPr>
            <p:cNvPr id="8766" name="Google Shape;8766;p5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5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58"/>
          <p:cNvGrpSpPr/>
          <p:nvPr/>
        </p:nvGrpSpPr>
        <p:grpSpPr>
          <a:xfrm>
            <a:off x="4682008" y="2204922"/>
            <a:ext cx="319874" cy="420199"/>
            <a:chOff x="-4082800" y="3612425"/>
            <a:chExt cx="222150" cy="291825"/>
          </a:xfrm>
        </p:grpSpPr>
        <p:sp>
          <p:nvSpPr>
            <p:cNvPr id="8769" name="Google Shape;8769;p5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5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5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58"/>
          <p:cNvGrpSpPr/>
          <p:nvPr/>
        </p:nvGrpSpPr>
        <p:grpSpPr>
          <a:xfrm>
            <a:off x="4643456" y="2769876"/>
            <a:ext cx="420775" cy="393561"/>
            <a:chOff x="-4118225" y="3990475"/>
            <a:chExt cx="292225" cy="273325"/>
          </a:xfrm>
        </p:grpSpPr>
        <p:sp>
          <p:nvSpPr>
            <p:cNvPr id="8773" name="Google Shape;8773;p5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5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5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5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58"/>
          <p:cNvGrpSpPr/>
          <p:nvPr/>
        </p:nvGrpSpPr>
        <p:grpSpPr>
          <a:xfrm>
            <a:off x="7354110" y="1688087"/>
            <a:ext cx="394713" cy="421927"/>
            <a:chOff x="-2312225" y="3238300"/>
            <a:chExt cx="274125" cy="293025"/>
          </a:xfrm>
        </p:grpSpPr>
        <p:sp>
          <p:nvSpPr>
            <p:cNvPr id="8778" name="Google Shape;8778;p5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5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0" name="Google Shape;8780;p58"/>
          <p:cNvGrpSpPr/>
          <p:nvPr/>
        </p:nvGrpSpPr>
        <p:grpSpPr>
          <a:xfrm>
            <a:off x="7341062" y="2153586"/>
            <a:ext cx="420811" cy="522864"/>
            <a:chOff x="-2310650" y="3525775"/>
            <a:chExt cx="292250" cy="363125"/>
          </a:xfrm>
        </p:grpSpPr>
        <p:sp>
          <p:nvSpPr>
            <p:cNvPr id="8781" name="Google Shape;8781;p5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5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5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5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58"/>
          <p:cNvGrpSpPr/>
          <p:nvPr/>
        </p:nvGrpSpPr>
        <p:grpSpPr>
          <a:xfrm>
            <a:off x="7351827" y="2756825"/>
            <a:ext cx="423079" cy="419659"/>
            <a:chOff x="-2310650" y="3958175"/>
            <a:chExt cx="293825" cy="291450"/>
          </a:xfrm>
        </p:grpSpPr>
        <p:sp>
          <p:nvSpPr>
            <p:cNvPr id="8786" name="Google Shape;8786;p5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5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8" name="Google Shape;8788;p58"/>
          <p:cNvGrpSpPr/>
          <p:nvPr/>
        </p:nvGrpSpPr>
        <p:grpSpPr>
          <a:xfrm>
            <a:off x="4718688" y="3308459"/>
            <a:ext cx="424159" cy="419659"/>
            <a:chOff x="-1182750" y="3962900"/>
            <a:chExt cx="294575" cy="291450"/>
          </a:xfrm>
        </p:grpSpPr>
        <p:sp>
          <p:nvSpPr>
            <p:cNvPr id="8789" name="Google Shape;8789;p5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5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5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5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5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5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5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6" name="Google Shape;8796;p58"/>
          <p:cNvGrpSpPr/>
          <p:nvPr/>
        </p:nvGrpSpPr>
        <p:grpSpPr>
          <a:xfrm>
            <a:off x="2471824" y="1689223"/>
            <a:ext cx="424195" cy="419659"/>
            <a:chOff x="-5611575" y="3272950"/>
            <a:chExt cx="294600" cy="291450"/>
          </a:xfrm>
        </p:grpSpPr>
        <p:sp>
          <p:nvSpPr>
            <p:cNvPr id="8797" name="Google Shape;8797;p5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5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5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5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5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58"/>
          <p:cNvGrpSpPr/>
          <p:nvPr/>
        </p:nvGrpSpPr>
        <p:grpSpPr>
          <a:xfrm>
            <a:off x="2471824" y="2205770"/>
            <a:ext cx="424195" cy="418507"/>
            <a:chOff x="-5613150" y="3632900"/>
            <a:chExt cx="294600" cy="290650"/>
          </a:xfrm>
        </p:grpSpPr>
        <p:sp>
          <p:nvSpPr>
            <p:cNvPr id="8803" name="Google Shape;8803;p5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5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58"/>
          <p:cNvGrpSpPr/>
          <p:nvPr/>
        </p:nvGrpSpPr>
        <p:grpSpPr>
          <a:xfrm>
            <a:off x="2483722" y="2756270"/>
            <a:ext cx="424195" cy="420775"/>
            <a:chOff x="-5613150" y="3991275"/>
            <a:chExt cx="294600" cy="292225"/>
          </a:xfrm>
        </p:grpSpPr>
        <p:sp>
          <p:nvSpPr>
            <p:cNvPr id="8806" name="Google Shape;8806;p5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5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5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5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5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5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5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5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5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58"/>
          <p:cNvGrpSpPr/>
          <p:nvPr/>
        </p:nvGrpSpPr>
        <p:grpSpPr>
          <a:xfrm>
            <a:off x="5155210" y="1689438"/>
            <a:ext cx="434634" cy="419227"/>
            <a:chOff x="-3768700" y="3253275"/>
            <a:chExt cx="301850" cy="291150"/>
          </a:xfrm>
        </p:grpSpPr>
        <p:sp>
          <p:nvSpPr>
            <p:cNvPr id="8816" name="Google Shape;8816;p5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5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5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58"/>
          <p:cNvGrpSpPr/>
          <p:nvPr/>
        </p:nvGrpSpPr>
        <p:grpSpPr>
          <a:xfrm>
            <a:off x="5159293" y="2217090"/>
            <a:ext cx="426462" cy="395865"/>
            <a:chOff x="-3808700" y="3628950"/>
            <a:chExt cx="296175" cy="274925"/>
          </a:xfrm>
        </p:grpSpPr>
        <p:sp>
          <p:nvSpPr>
            <p:cNvPr id="8820" name="Google Shape;8820;p5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5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5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3" name="Google Shape;8823;p58"/>
          <p:cNvGrpSpPr/>
          <p:nvPr/>
        </p:nvGrpSpPr>
        <p:grpSpPr>
          <a:xfrm>
            <a:off x="5224504" y="2756412"/>
            <a:ext cx="419443" cy="420487"/>
            <a:chOff x="-3771675" y="3971775"/>
            <a:chExt cx="291300" cy="292025"/>
          </a:xfrm>
        </p:grpSpPr>
        <p:sp>
          <p:nvSpPr>
            <p:cNvPr id="8824" name="Google Shape;8824;p5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5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5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5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5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58"/>
          <p:cNvGrpSpPr/>
          <p:nvPr/>
        </p:nvGrpSpPr>
        <p:grpSpPr>
          <a:xfrm>
            <a:off x="7885948" y="1716461"/>
            <a:ext cx="420271" cy="320774"/>
            <a:chOff x="-1951475" y="3273100"/>
            <a:chExt cx="291875" cy="222775"/>
          </a:xfrm>
        </p:grpSpPr>
        <p:sp>
          <p:nvSpPr>
            <p:cNvPr id="8830" name="Google Shape;8830;p5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5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5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58"/>
          <p:cNvGrpSpPr/>
          <p:nvPr/>
        </p:nvGrpSpPr>
        <p:grpSpPr>
          <a:xfrm>
            <a:off x="7883429" y="2205191"/>
            <a:ext cx="425310" cy="419659"/>
            <a:chOff x="-1951475" y="3597450"/>
            <a:chExt cx="295375" cy="291450"/>
          </a:xfrm>
        </p:grpSpPr>
        <p:sp>
          <p:nvSpPr>
            <p:cNvPr id="8834" name="Google Shape;8834;p5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5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5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5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58"/>
          <p:cNvGrpSpPr/>
          <p:nvPr/>
        </p:nvGrpSpPr>
        <p:grpSpPr>
          <a:xfrm>
            <a:off x="7885680" y="2756825"/>
            <a:ext cx="444605" cy="419659"/>
            <a:chOff x="-1960150" y="3956600"/>
            <a:chExt cx="308775" cy="291450"/>
          </a:xfrm>
        </p:grpSpPr>
        <p:sp>
          <p:nvSpPr>
            <p:cNvPr id="8839" name="Google Shape;8839;p5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5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58"/>
          <p:cNvGrpSpPr/>
          <p:nvPr/>
        </p:nvGrpSpPr>
        <p:grpSpPr>
          <a:xfrm>
            <a:off x="1939718" y="3307636"/>
            <a:ext cx="420775" cy="420775"/>
            <a:chOff x="-804700" y="3226500"/>
            <a:chExt cx="292225" cy="292225"/>
          </a:xfrm>
        </p:grpSpPr>
        <p:sp>
          <p:nvSpPr>
            <p:cNvPr id="8842" name="Google Shape;8842;p5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5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5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5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5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5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5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58"/>
          <p:cNvGrpSpPr/>
          <p:nvPr/>
        </p:nvGrpSpPr>
        <p:grpSpPr>
          <a:xfrm>
            <a:off x="3019809" y="1688647"/>
            <a:ext cx="420775" cy="420811"/>
            <a:chOff x="-5251625" y="3272950"/>
            <a:chExt cx="292225" cy="292250"/>
          </a:xfrm>
        </p:grpSpPr>
        <p:sp>
          <p:nvSpPr>
            <p:cNvPr id="8850" name="Google Shape;8850;p5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5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5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3" name="Google Shape;8853;p58"/>
          <p:cNvGrpSpPr/>
          <p:nvPr/>
        </p:nvGrpSpPr>
        <p:grpSpPr>
          <a:xfrm>
            <a:off x="3016407" y="2204348"/>
            <a:ext cx="427578" cy="421351"/>
            <a:chOff x="-5254775" y="3631325"/>
            <a:chExt cx="296950" cy="292625"/>
          </a:xfrm>
        </p:grpSpPr>
        <p:sp>
          <p:nvSpPr>
            <p:cNvPr id="8854" name="Google Shape;8854;p5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5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5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5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5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5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5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1" name="Google Shape;8861;p58"/>
          <p:cNvGrpSpPr/>
          <p:nvPr/>
        </p:nvGrpSpPr>
        <p:grpSpPr>
          <a:xfrm>
            <a:off x="3032265" y="2756270"/>
            <a:ext cx="419659" cy="420775"/>
            <a:chOff x="-5251625" y="3991275"/>
            <a:chExt cx="291450" cy="292225"/>
          </a:xfrm>
        </p:grpSpPr>
        <p:sp>
          <p:nvSpPr>
            <p:cNvPr id="8862" name="Google Shape;8862;p5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5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5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5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5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7" name="Google Shape;8867;p58"/>
          <p:cNvGrpSpPr/>
          <p:nvPr/>
        </p:nvGrpSpPr>
        <p:grpSpPr>
          <a:xfrm>
            <a:off x="5772848" y="1689240"/>
            <a:ext cx="319874" cy="419623"/>
            <a:chOff x="-3365275" y="3253275"/>
            <a:chExt cx="222150" cy="291425"/>
          </a:xfrm>
        </p:grpSpPr>
        <p:sp>
          <p:nvSpPr>
            <p:cNvPr id="8868" name="Google Shape;8868;p5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5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0" name="Google Shape;8870;p58"/>
          <p:cNvGrpSpPr/>
          <p:nvPr/>
        </p:nvGrpSpPr>
        <p:grpSpPr>
          <a:xfrm>
            <a:off x="5746786" y="2204058"/>
            <a:ext cx="371998" cy="421927"/>
            <a:chOff x="-3383375" y="3611625"/>
            <a:chExt cx="258350" cy="293025"/>
          </a:xfrm>
        </p:grpSpPr>
        <p:sp>
          <p:nvSpPr>
            <p:cNvPr id="8871" name="Google Shape;8871;p5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5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3" name="Google Shape;8873;p58"/>
          <p:cNvGrpSpPr/>
          <p:nvPr/>
        </p:nvGrpSpPr>
        <p:grpSpPr>
          <a:xfrm>
            <a:off x="5809135" y="2756826"/>
            <a:ext cx="271097" cy="419659"/>
            <a:chOff x="-3347950" y="3971575"/>
            <a:chExt cx="188275" cy="291450"/>
          </a:xfrm>
        </p:grpSpPr>
        <p:sp>
          <p:nvSpPr>
            <p:cNvPr id="8874" name="Google Shape;8874;p5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5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5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58"/>
          <p:cNvGrpSpPr/>
          <p:nvPr/>
        </p:nvGrpSpPr>
        <p:grpSpPr>
          <a:xfrm>
            <a:off x="858994" y="3307061"/>
            <a:ext cx="371998" cy="421927"/>
            <a:chOff x="-1575775" y="3238300"/>
            <a:chExt cx="258350" cy="293025"/>
          </a:xfrm>
        </p:grpSpPr>
        <p:sp>
          <p:nvSpPr>
            <p:cNvPr id="8878" name="Google Shape;8878;p5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5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5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5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5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3" name="Google Shape;8883;p58"/>
          <p:cNvGrpSpPr/>
          <p:nvPr/>
        </p:nvGrpSpPr>
        <p:grpSpPr>
          <a:xfrm>
            <a:off x="2503892" y="3309051"/>
            <a:ext cx="423079" cy="424159"/>
            <a:chOff x="-1591550" y="3597475"/>
            <a:chExt cx="293825" cy="294575"/>
          </a:xfrm>
        </p:grpSpPr>
        <p:sp>
          <p:nvSpPr>
            <p:cNvPr id="8884" name="Google Shape;8884;p5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5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5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7" name="Google Shape;8887;p58"/>
          <p:cNvGrpSpPr/>
          <p:nvPr/>
        </p:nvGrpSpPr>
        <p:grpSpPr>
          <a:xfrm>
            <a:off x="4153362" y="3318663"/>
            <a:ext cx="421927" cy="399248"/>
            <a:chOff x="-1592325" y="3957400"/>
            <a:chExt cx="293025" cy="277275"/>
          </a:xfrm>
        </p:grpSpPr>
        <p:sp>
          <p:nvSpPr>
            <p:cNvPr id="8888" name="Google Shape;8888;p5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5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5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5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58"/>
          <p:cNvGrpSpPr/>
          <p:nvPr/>
        </p:nvGrpSpPr>
        <p:grpSpPr>
          <a:xfrm>
            <a:off x="3640232" y="3310744"/>
            <a:ext cx="369730" cy="420775"/>
            <a:chOff x="-778700" y="3612425"/>
            <a:chExt cx="256775" cy="292225"/>
          </a:xfrm>
        </p:grpSpPr>
        <p:sp>
          <p:nvSpPr>
            <p:cNvPr id="8893" name="Google Shape;8893;p5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5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5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5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5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5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58"/>
          <p:cNvGrpSpPr/>
          <p:nvPr/>
        </p:nvGrpSpPr>
        <p:grpSpPr>
          <a:xfrm>
            <a:off x="6111733" y="3828305"/>
            <a:ext cx="340731" cy="387641"/>
            <a:chOff x="7728464" y="1561258"/>
            <a:chExt cx="349719" cy="397866"/>
          </a:xfrm>
        </p:grpSpPr>
        <p:sp>
          <p:nvSpPr>
            <p:cNvPr id="8900" name="Google Shape;8900;p5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5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2" name="Google Shape;8902;p58"/>
          <p:cNvGrpSpPr/>
          <p:nvPr/>
        </p:nvGrpSpPr>
        <p:grpSpPr>
          <a:xfrm>
            <a:off x="4034702" y="3828305"/>
            <a:ext cx="387681" cy="387641"/>
            <a:chOff x="5611350" y="1561258"/>
            <a:chExt cx="397907" cy="397866"/>
          </a:xfrm>
        </p:grpSpPr>
        <p:sp>
          <p:nvSpPr>
            <p:cNvPr id="8903" name="Google Shape;8903;p5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5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5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5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7" name="Google Shape;8907;p58"/>
          <p:cNvGrpSpPr/>
          <p:nvPr/>
        </p:nvGrpSpPr>
        <p:grpSpPr>
          <a:xfrm>
            <a:off x="4553987" y="3925571"/>
            <a:ext cx="387610" cy="193109"/>
            <a:chOff x="6140660" y="1661097"/>
            <a:chExt cx="397835" cy="198202"/>
          </a:xfrm>
        </p:grpSpPr>
        <p:sp>
          <p:nvSpPr>
            <p:cNvPr id="8908" name="Google Shape;8908;p5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5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5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5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2" name="Google Shape;8912;p58"/>
          <p:cNvGrpSpPr/>
          <p:nvPr/>
        </p:nvGrpSpPr>
        <p:grpSpPr>
          <a:xfrm>
            <a:off x="5073202" y="3828305"/>
            <a:ext cx="387681" cy="387641"/>
            <a:chOff x="6669907" y="1561258"/>
            <a:chExt cx="397907" cy="397866"/>
          </a:xfrm>
        </p:grpSpPr>
        <p:sp>
          <p:nvSpPr>
            <p:cNvPr id="8913" name="Google Shape;8913;p5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5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5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5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5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58"/>
          <p:cNvGrpSpPr/>
          <p:nvPr/>
        </p:nvGrpSpPr>
        <p:grpSpPr>
          <a:xfrm>
            <a:off x="1958433" y="3885842"/>
            <a:ext cx="387681" cy="272572"/>
            <a:chOff x="3386036" y="1746339"/>
            <a:chExt cx="397907" cy="279762"/>
          </a:xfrm>
        </p:grpSpPr>
        <p:sp>
          <p:nvSpPr>
            <p:cNvPr id="8919" name="Google Shape;8919;p5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5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58"/>
          <p:cNvGrpSpPr/>
          <p:nvPr/>
        </p:nvGrpSpPr>
        <p:grpSpPr>
          <a:xfrm>
            <a:off x="2996130" y="3828288"/>
            <a:ext cx="387681" cy="387681"/>
            <a:chOff x="4417380" y="1687279"/>
            <a:chExt cx="397907" cy="397907"/>
          </a:xfrm>
        </p:grpSpPr>
        <p:sp>
          <p:nvSpPr>
            <p:cNvPr id="8922" name="Google Shape;8922;p5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5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4" name="Google Shape;8924;p58"/>
          <p:cNvGrpSpPr/>
          <p:nvPr/>
        </p:nvGrpSpPr>
        <p:grpSpPr>
          <a:xfrm>
            <a:off x="7942611" y="3308537"/>
            <a:ext cx="387661" cy="387661"/>
            <a:chOff x="2869999" y="1687279"/>
            <a:chExt cx="397887" cy="397887"/>
          </a:xfrm>
        </p:grpSpPr>
        <p:sp>
          <p:nvSpPr>
            <p:cNvPr id="8925" name="Google Shape;8925;p5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5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7" name="Google Shape;8927;p58"/>
          <p:cNvGrpSpPr/>
          <p:nvPr/>
        </p:nvGrpSpPr>
        <p:grpSpPr>
          <a:xfrm>
            <a:off x="2477718" y="3828664"/>
            <a:ext cx="386807" cy="386929"/>
            <a:chOff x="3902887" y="1687655"/>
            <a:chExt cx="397010" cy="397135"/>
          </a:xfrm>
        </p:grpSpPr>
        <p:sp>
          <p:nvSpPr>
            <p:cNvPr id="8928" name="Google Shape;8928;p5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5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0" name="Google Shape;8930;p58"/>
          <p:cNvGrpSpPr/>
          <p:nvPr/>
        </p:nvGrpSpPr>
        <p:grpSpPr>
          <a:xfrm>
            <a:off x="3515416" y="3828288"/>
            <a:ext cx="387681" cy="387681"/>
            <a:chOff x="4933458" y="1687279"/>
            <a:chExt cx="397907" cy="397907"/>
          </a:xfrm>
        </p:grpSpPr>
        <p:sp>
          <p:nvSpPr>
            <p:cNvPr id="8931" name="Google Shape;8931;p5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5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3" name="Google Shape;8933;p58"/>
          <p:cNvGrpSpPr/>
          <p:nvPr/>
        </p:nvGrpSpPr>
        <p:grpSpPr>
          <a:xfrm>
            <a:off x="6348367" y="3308537"/>
            <a:ext cx="387661" cy="387661"/>
            <a:chOff x="1379798" y="1723250"/>
            <a:chExt cx="397887" cy="397887"/>
          </a:xfrm>
        </p:grpSpPr>
        <p:sp>
          <p:nvSpPr>
            <p:cNvPr id="8934" name="Google Shape;8934;p5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5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5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5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8" name="Google Shape;8938;p58"/>
          <p:cNvGrpSpPr/>
          <p:nvPr/>
        </p:nvGrpSpPr>
        <p:grpSpPr>
          <a:xfrm>
            <a:off x="5286246" y="3308537"/>
            <a:ext cx="387681" cy="387661"/>
            <a:chOff x="266768" y="1721375"/>
            <a:chExt cx="397907" cy="397887"/>
          </a:xfrm>
        </p:grpSpPr>
        <p:sp>
          <p:nvSpPr>
            <p:cNvPr id="8939" name="Google Shape;8939;p5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5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58"/>
          <p:cNvGrpSpPr/>
          <p:nvPr/>
        </p:nvGrpSpPr>
        <p:grpSpPr>
          <a:xfrm>
            <a:off x="5817327" y="3308537"/>
            <a:ext cx="387641" cy="387661"/>
            <a:chOff x="864491" y="1723250"/>
            <a:chExt cx="397866" cy="397887"/>
          </a:xfrm>
        </p:grpSpPr>
        <p:sp>
          <p:nvSpPr>
            <p:cNvPr id="8942" name="Google Shape;8942;p5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5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5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45" name="Google Shape;8945;p5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6" name="Google Shape;8946;p58"/>
          <p:cNvGrpSpPr/>
          <p:nvPr/>
        </p:nvGrpSpPr>
        <p:grpSpPr>
          <a:xfrm>
            <a:off x="7411672" y="3308924"/>
            <a:ext cx="387539" cy="386888"/>
            <a:chOff x="2408992" y="1722875"/>
            <a:chExt cx="397761" cy="397093"/>
          </a:xfrm>
        </p:grpSpPr>
        <p:sp>
          <p:nvSpPr>
            <p:cNvPr id="8947" name="Google Shape;8947;p5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5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9" name="Google Shape;8949;p58"/>
          <p:cNvGrpSpPr/>
          <p:nvPr/>
        </p:nvGrpSpPr>
        <p:grpSpPr>
          <a:xfrm>
            <a:off x="6584077" y="3827044"/>
            <a:ext cx="395772" cy="395772"/>
            <a:chOff x="1190625" y="238125"/>
            <a:chExt cx="5235075" cy="5235075"/>
          </a:xfrm>
        </p:grpSpPr>
        <p:sp>
          <p:nvSpPr>
            <p:cNvPr id="8950" name="Google Shape;8950;p5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5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2" name="Google Shape;8952;p58"/>
          <p:cNvGrpSpPr/>
          <p:nvPr/>
        </p:nvGrpSpPr>
        <p:grpSpPr>
          <a:xfrm>
            <a:off x="5592488" y="3828305"/>
            <a:ext cx="387641" cy="387641"/>
            <a:chOff x="7199196" y="1561258"/>
            <a:chExt cx="397866" cy="397866"/>
          </a:xfrm>
        </p:grpSpPr>
        <p:sp>
          <p:nvSpPr>
            <p:cNvPr id="8953" name="Google Shape;8953;p5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5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5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460473" y="1895599"/>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452465" y="257857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452465" y="328093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solidFill>
                  <a:srgbClr val="FFFFFF"/>
                </a:solidFill>
                <a:latin typeface="Share Tech" panose="00000500000000000000" pitchFamily="2" charset="0"/>
              </a:rPr>
              <a:t>Ligação Física</a:t>
            </a:r>
            <a:endParaRPr sz="3200" dirty="0">
              <a:solidFill>
                <a:srgbClr val="FFFFFF"/>
              </a:solidFill>
              <a:latin typeface="Share Tech" panose="00000500000000000000" pitchFamily="2" charset="0"/>
            </a:endParaRPr>
          </a:p>
        </p:txBody>
      </p:sp>
      <p:cxnSp>
        <p:nvCxnSpPr>
          <p:cNvPr id="458" name="Google Shape;458;p29"/>
          <p:cNvCxnSpPr>
            <a:cxnSpLocks/>
          </p:cNvCxnSpPr>
          <p:nvPr/>
        </p:nvCxnSpPr>
        <p:spPr>
          <a:xfrm>
            <a:off x="5577715" y="1195336"/>
            <a:ext cx="364551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577715" y="1896987"/>
            <a:ext cx="2076000" cy="381001"/>
          </a:xfrm>
          <a:prstGeom prst="rect">
            <a:avLst/>
          </a:prstGeom>
        </p:spPr>
        <p:txBody>
          <a:bodyPr spcFirstLastPara="1" wrap="square" lIns="91425" tIns="91425" rIns="91425" bIns="91425" anchor="b" anchorCtr="0">
            <a:noAutofit/>
          </a:bodyPr>
          <a:lstStyle/>
          <a:p>
            <a:r>
              <a:rPr lang="pt-PT" sz="1200" b="1" dirty="0">
                <a:solidFill>
                  <a:srgbClr val="0E2A47"/>
                </a:solidFill>
                <a:latin typeface="Avenir Next LT Pro" panose="020B0504020202020204" pitchFamily="34" charset="0"/>
              </a:rPr>
              <a:t>Exterior</a:t>
            </a:r>
            <a:endParaRPr sz="1200" b="1" dirty="0">
              <a:solidFill>
                <a:srgbClr val="0E2A47"/>
              </a:solidFill>
              <a:latin typeface="Avenir Next LT Pro" panose="020B0504020202020204" pitchFamily="34" charset="0"/>
            </a:endParaRPr>
          </a:p>
        </p:txBody>
      </p:sp>
      <p:sp>
        <p:nvSpPr>
          <p:cNvPr id="557" name="Google Shape;557;p29"/>
          <p:cNvSpPr txBox="1">
            <a:spLocks noGrp="1"/>
          </p:cNvSpPr>
          <p:nvPr>
            <p:ph type="ctrTitle" idx="2"/>
          </p:nvPr>
        </p:nvSpPr>
        <p:spPr>
          <a:xfrm>
            <a:off x="5577715" y="3288906"/>
            <a:ext cx="2076000" cy="37864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1200" b="1" dirty="0">
                <a:solidFill>
                  <a:srgbClr val="0E2A47"/>
                </a:solidFill>
                <a:latin typeface="Avenir Next LT Pro" panose="020B0504020202020204" pitchFamily="34" charset="0"/>
              </a:rPr>
              <a:t>Edifício 2</a:t>
            </a:r>
          </a:p>
        </p:txBody>
      </p:sp>
      <p:sp>
        <p:nvSpPr>
          <p:cNvPr id="558" name="Google Shape;558;p29"/>
          <p:cNvSpPr txBox="1">
            <a:spLocks noGrp="1"/>
          </p:cNvSpPr>
          <p:nvPr>
            <p:ph type="ctrTitle" idx="3"/>
          </p:nvPr>
        </p:nvSpPr>
        <p:spPr>
          <a:xfrm>
            <a:off x="5577715" y="2580696"/>
            <a:ext cx="2076000" cy="36795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1200" b="1" dirty="0">
                <a:solidFill>
                  <a:srgbClr val="0E2A47"/>
                </a:solidFill>
                <a:latin typeface="Avenir Next LT Pro" panose="020B0504020202020204" pitchFamily="34" charset="0"/>
              </a:rPr>
              <a:t>Edifício 1</a:t>
            </a:r>
            <a:endParaRPr b="1" dirty="0">
              <a:solidFill>
                <a:srgbClr val="0E2A47"/>
              </a:solidFill>
              <a:latin typeface="Avenir Next LT Pro" panose="020B0504020202020204" pitchFamily="34" charset="0"/>
            </a:endParaRPr>
          </a:p>
        </p:txBody>
      </p:sp>
      <p:sp>
        <p:nvSpPr>
          <p:cNvPr id="450" name="Google Shape;450;p29"/>
          <p:cNvSpPr/>
          <p:nvPr/>
        </p:nvSpPr>
        <p:spPr>
          <a:xfrm>
            <a:off x="7903950" y="18547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71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 name="Google Shape;6305;p53">
            <a:extLst>
              <a:ext uri="{FF2B5EF4-FFF2-40B4-BE49-F238E27FC236}">
                <a16:creationId xmlns:a16="http://schemas.microsoft.com/office/drawing/2014/main" id="{EC39599A-05F2-FA5B-8BEB-EF9B58FB4D86}"/>
              </a:ext>
            </a:extLst>
          </p:cNvPr>
          <p:cNvGrpSpPr/>
          <p:nvPr/>
        </p:nvGrpSpPr>
        <p:grpSpPr>
          <a:xfrm>
            <a:off x="8020927" y="1935052"/>
            <a:ext cx="189946" cy="263309"/>
            <a:chOff x="-38860325" y="3221750"/>
            <a:chExt cx="228425" cy="316650"/>
          </a:xfrm>
          <a:solidFill>
            <a:srgbClr val="0E2A47"/>
          </a:solidFill>
        </p:grpSpPr>
        <p:sp>
          <p:nvSpPr>
            <p:cNvPr id="116" name="Google Shape;6306;p53">
              <a:extLst>
                <a:ext uri="{FF2B5EF4-FFF2-40B4-BE49-F238E27FC236}">
                  <a16:creationId xmlns:a16="http://schemas.microsoft.com/office/drawing/2014/main" id="{796CAFDB-1D88-99DD-7846-9A4D6B3D6DAA}"/>
                </a:ext>
              </a:extLst>
            </p:cNvPr>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6307;p53">
              <a:extLst>
                <a:ext uri="{FF2B5EF4-FFF2-40B4-BE49-F238E27FC236}">
                  <a16:creationId xmlns:a16="http://schemas.microsoft.com/office/drawing/2014/main" id="{F710C4D0-0226-715C-9DCC-97AD409F770E}"/>
                </a:ext>
              </a:extLst>
            </p:cNvPr>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6308;p53">
              <a:extLst>
                <a:ext uri="{FF2B5EF4-FFF2-40B4-BE49-F238E27FC236}">
                  <a16:creationId xmlns:a16="http://schemas.microsoft.com/office/drawing/2014/main" id="{81B9E29A-2B3F-DFAD-9E17-E1964610339E}"/>
                </a:ext>
              </a:extLst>
            </p:cNvPr>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6309;p53">
              <a:extLst>
                <a:ext uri="{FF2B5EF4-FFF2-40B4-BE49-F238E27FC236}">
                  <a16:creationId xmlns:a16="http://schemas.microsoft.com/office/drawing/2014/main" id="{D5024FC7-DAE8-41E9-983D-4E9740CA88F4}"/>
                </a:ext>
              </a:extLst>
            </p:cNvPr>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 name="Google Shape;454;p29"/>
          <p:cNvSpPr/>
          <p:nvPr/>
        </p:nvSpPr>
        <p:spPr>
          <a:xfrm>
            <a:off x="7903950" y="325948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012;p37">
            <a:extLst>
              <a:ext uri="{FF2B5EF4-FFF2-40B4-BE49-F238E27FC236}">
                <a16:creationId xmlns:a16="http://schemas.microsoft.com/office/drawing/2014/main" id="{5B4E2D4B-84AE-A8D9-47A7-5AC09087503E}"/>
              </a:ext>
            </a:extLst>
          </p:cNvPr>
          <p:cNvGrpSpPr/>
          <p:nvPr/>
        </p:nvGrpSpPr>
        <p:grpSpPr>
          <a:xfrm>
            <a:off x="7998097" y="2621717"/>
            <a:ext cx="235606" cy="294716"/>
            <a:chOff x="2905736" y="2888729"/>
            <a:chExt cx="235606" cy="294716"/>
          </a:xfrm>
          <a:solidFill>
            <a:srgbClr val="0E2A47"/>
          </a:solidFill>
        </p:grpSpPr>
        <p:sp>
          <p:nvSpPr>
            <p:cNvPr id="121" name="Google Shape;1013;p37">
              <a:extLst>
                <a:ext uri="{FF2B5EF4-FFF2-40B4-BE49-F238E27FC236}">
                  <a16:creationId xmlns:a16="http://schemas.microsoft.com/office/drawing/2014/main" id="{25A0D3B5-274F-23C5-4067-0A8E4F5DF489}"/>
                </a:ext>
              </a:extLst>
            </p:cNvPr>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014;p37">
              <a:extLst>
                <a:ext uri="{FF2B5EF4-FFF2-40B4-BE49-F238E27FC236}">
                  <a16:creationId xmlns:a16="http://schemas.microsoft.com/office/drawing/2014/main" id="{05BE1813-D2DD-4E6A-9679-2FFD7ED6800D}"/>
                </a:ext>
              </a:extLst>
            </p:cNvPr>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015;p37">
              <a:extLst>
                <a:ext uri="{FF2B5EF4-FFF2-40B4-BE49-F238E27FC236}">
                  <a16:creationId xmlns:a16="http://schemas.microsoft.com/office/drawing/2014/main" id="{AB529212-7A33-E9D7-7CD4-7DE04695B7D1}"/>
                </a:ext>
              </a:extLst>
            </p:cNvPr>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016;p37">
              <a:extLst>
                <a:ext uri="{FF2B5EF4-FFF2-40B4-BE49-F238E27FC236}">
                  <a16:creationId xmlns:a16="http://schemas.microsoft.com/office/drawing/2014/main" id="{9EA4AC06-56FD-6C1E-B68E-51AC792151E6}"/>
                </a:ext>
              </a:extLst>
            </p:cNvPr>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8729;p58">
            <a:extLst>
              <a:ext uri="{FF2B5EF4-FFF2-40B4-BE49-F238E27FC236}">
                <a16:creationId xmlns:a16="http://schemas.microsoft.com/office/drawing/2014/main" id="{979B9B91-829E-4EEF-1456-0F146C6CB298}"/>
              </a:ext>
            </a:extLst>
          </p:cNvPr>
          <p:cNvGrpSpPr/>
          <p:nvPr/>
        </p:nvGrpSpPr>
        <p:grpSpPr>
          <a:xfrm>
            <a:off x="7995218" y="3349430"/>
            <a:ext cx="241365" cy="244002"/>
            <a:chOff x="-2668225" y="3239075"/>
            <a:chExt cx="288300" cy="291450"/>
          </a:xfrm>
          <a:solidFill>
            <a:srgbClr val="0E2A47"/>
          </a:solidFill>
        </p:grpSpPr>
        <p:sp>
          <p:nvSpPr>
            <p:cNvPr id="126" name="Google Shape;8730;p58">
              <a:extLst>
                <a:ext uri="{FF2B5EF4-FFF2-40B4-BE49-F238E27FC236}">
                  <a16:creationId xmlns:a16="http://schemas.microsoft.com/office/drawing/2014/main" id="{E913FC9D-17F8-0852-6A7A-84BF688E5F64}"/>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8731;p58">
              <a:extLst>
                <a:ext uri="{FF2B5EF4-FFF2-40B4-BE49-F238E27FC236}">
                  <a16:creationId xmlns:a16="http://schemas.microsoft.com/office/drawing/2014/main" id="{1584F3A9-97CE-F1D2-F8B8-6DEAA7D74711}"/>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732;p58">
              <a:extLst>
                <a:ext uri="{FF2B5EF4-FFF2-40B4-BE49-F238E27FC236}">
                  <a16:creationId xmlns:a16="http://schemas.microsoft.com/office/drawing/2014/main" id="{1C50ADF4-4BB6-349F-087E-05919E21A25B}"/>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733;p58">
              <a:extLst>
                <a:ext uri="{FF2B5EF4-FFF2-40B4-BE49-F238E27FC236}">
                  <a16:creationId xmlns:a16="http://schemas.microsoft.com/office/drawing/2014/main" id="{F5FA2E89-1790-8A8E-0CA2-97FCD7A0729B}"/>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734;p58">
              <a:extLst>
                <a:ext uri="{FF2B5EF4-FFF2-40B4-BE49-F238E27FC236}">
                  <a16:creationId xmlns:a16="http://schemas.microsoft.com/office/drawing/2014/main" id="{1D3B5B94-644B-70FD-44FE-50F6D7216CD6}"/>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 name="Google Shape;448;p29">
            <a:extLst>
              <a:ext uri="{FF2B5EF4-FFF2-40B4-BE49-F238E27FC236}">
                <a16:creationId xmlns:a16="http://schemas.microsoft.com/office/drawing/2014/main" id="{7C60AFC2-9715-E1A6-1AC6-4836B35ADCED}"/>
              </a:ext>
            </a:extLst>
          </p:cNvPr>
          <p:cNvSpPr/>
          <p:nvPr/>
        </p:nvSpPr>
        <p:spPr>
          <a:xfrm rot="10800000">
            <a:off x="5452465" y="397343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57;p29">
            <a:extLst>
              <a:ext uri="{FF2B5EF4-FFF2-40B4-BE49-F238E27FC236}">
                <a16:creationId xmlns:a16="http://schemas.microsoft.com/office/drawing/2014/main" id="{3695069B-844E-CA23-FE6D-40F245ACF053}"/>
              </a:ext>
            </a:extLst>
          </p:cNvPr>
          <p:cNvSpPr txBox="1">
            <a:spLocks/>
          </p:cNvSpPr>
          <p:nvPr/>
        </p:nvSpPr>
        <p:spPr>
          <a:xfrm>
            <a:off x="5592405" y="3973925"/>
            <a:ext cx="2076000" cy="3786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1pPr>
            <a:lvl2pPr marR="0" lvl="1"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2pPr>
            <a:lvl3pPr marR="0" lvl="2"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3pPr>
            <a:lvl4pPr marR="0" lvl="3"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4pPr>
            <a:lvl5pPr marR="0" lvl="4"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5pPr>
            <a:lvl6pPr marR="0" lvl="5"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6pPr>
            <a:lvl7pPr marR="0" lvl="6"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7pPr>
            <a:lvl8pPr marR="0" lvl="7"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8pPr>
            <a:lvl9pPr marR="0" lvl="8"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9pPr>
          </a:lstStyle>
          <a:p>
            <a:r>
              <a:rPr lang="pt-PT" sz="1200" b="1" dirty="0">
                <a:solidFill>
                  <a:srgbClr val="0E2A47"/>
                </a:solidFill>
                <a:latin typeface="Avenir Next LT Pro" panose="020B0504020202020204" pitchFamily="34" charset="0"/>
              </a:rPr>
              <a:t>Data </a:t>
            </a:r>
            <a:r>
              <a:rPr lang="pt-PT" sz="1200" b="1" dirty="0" err="1">
                <a:solidFill>
                  <a:srgbClr val="0E2A47"/>
                </a:solidFill>
                <a:latin typeface="Avenir Next LT Pro" panose="020B0504020202020204" pitchFamily="34" charset="0"/>
              </a:rPr>
              <a:t>Center</a:t>
            </a:r>
            <a:endParaRPr lang="pt-PT" b="1" dirty="0">
              <a:solidFill>
                <a:srgbClr val="0E2A47"/>
              </a:solidFill>
              <a:latin typeface="Avenir Next LT Pro" panose="020B0504020202020204" pitchFamily="34" charset="0"/>
            </a:endParaRPr>
          </a:p>
        </p:txBody>
      </p:sp>
      <p:sp>
        <p:nvSpPr>
          <p:cNvPr id="144" name="Google Shape;454;p29">
            <a:extLst>
              <a:ext uri="{FF2B5EF4-FFF2-40B4-BE49-F238E27FC236}">
                <a16:creationId xmlns:a16="http://schemas.microsoft.com/office/drawing/2014/main" id="{EAE4AE64-DB0E-3C27-015C-E6B0B5767AE0}"/>
              </a:ext>
            </a:extLst>
          </p:cNvPr>
          <p:cNvSpPr/>
          <p:nvPr/>
        </p:nvSpPr>
        <p:spPr>
          <a:xfrm>
            <a:off x="7903950" y="3972469"/>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 name="Google Shape;8729;p58">
            <a:extLst>
              <a:ext uri="{FF2B5EF4-FFF2-40B4-BE49-F238E27FC236}">
                <a16:creationId xmlns:a16="http://schemas.microsoft.com/office/drawing/2014/main" id="{1EE84040-8B37-DC87-E6AC-3B3B91C62B78}"/>
              </a:ext>
            </a:extLst>
          </p:cNvPr>
          <p:cNvGrpSpPr/>
          <p:nvPr/>
        </p:nvGrpSpPr>
        <p:grpSpPr>
          <a:xfrm>
            <a:off x="7995218" y="4062418"/>
            <a:ext cx="241365" cy="244002"/>
            <a:chOff x="-2668225" y="3239075"/>
            <a:chExt cx="288300" cy="291450"/>
          </a:xfrm>
          <a:solidFill>
            <a:srgbClr val="0E2A47"/>
          </a:solidFill>
        </p:grpSpPr>
        <p:sp>
          <p:nvSpPr>
            <p:cNvPr id="146" name="Google Shape;8730;p58">
              <a:extLst>
                <a:ext uri="{FF2B5EF4-FFF2-40B4-BE49-F238E27FC236}">
                  <a16:creationId xmlns:a16="http://schemas.microsoft.com/office/drawing/2014/main" id="{F4764AD4-EC3A-6768-C0AA-0C90CB42EF3E}"/>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8731;p58">
              <a:extLst>
                <a:ext uri="{FF2B5EF4-FFF2-40B4-BE49-F238E27FC236}">
                  <a16:creationId xmlns:a16="http://schemas.microsoft.com/office/drawing/2014/main" id="{1B06AC4A-6524-7A31-7B07-C4BFB4E5439C}"/>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8732;p58">
              <a:extLst>
                <a:ext uri="{FF2B5EF4-FFF2-40B4-BE49-F238E27FC236}">
                  <a16:creationId xmlns:a16="http://schemas.microsoft.com/office/drawing/2014/main" id="{D1C38C9E-F375-0990-E90C-9C4BF84E2B71}"/>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3;p58">
              <a:extLst>
                <a:ext uri="{FF2B5EF4-FFF2-40B4-BE49-F238E27FC236}">
                  <a16:creationId xmlns:a16="http://schemas.microsoft.com/office/drawing/2014/main" id="{DADCB3AF-12E5-BDF7-8264-CA3C828B49C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4;p58">
              <a:extLst>
                <a:ext uri="{FF2B5EF4-FFF2-40B4-BE49-F238E27FC236}">
                  <a16:creationId xmlns:a16="http://schemas.microsoft.com/office/drawing/2014/main" id="{C0450AA0-F2DF-8271-16B0-4DF8D06D4838}"/>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68953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Exterior</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Imagem 2">
            <a:extLst>
              <a:ext uri="{FF2B5EF4-FFF2-40B4-BE49-F238E27FC236}">
                <a16:creationId xmlns:a16="http://schemas.microsoft.com/office/drawing/2014/main" id="{9DAC0EAB-3EE3-CE28-D575-C37F80B09783}"/>
              </a:ext>
            </a:extLst>
          </p:cNvPr>
          <p:cNvPicPr>
            <a:picLocks noChangeAspect="1"/>
          </p:cNvPicPr>
          <p:nvPr/>
        </p:nvPicPr>
        <p:blipFill>
          <a:blip r:embed="rId3"/>
          <a:stretch>
            <a:fillRect/>
          </a:stretch>
        </p:blipFill>
        <p:spPr>
          <a:xfrm>
            <a:off x="2970097" y="1410627"/>
            <a:ext cx="3203806" cy="3424758"/>
          </a:xfrm>
          <a:prstGeom prst="rect">
            <a:avLst/>
          </a:prstGeom>
        </p:spPr>
      </p:pic>
    </p:spTree>
    <p:extLst>
      <p:ext uri="{BB962C8B-B14F-4D97-AF65-F5344CB8AC3E}">
        <p14:creationId xmlns:p14="http://schemas.microsoft.com/office/powerpoint/2010/main" val="2507442499"/>
      </p:ext>
    </p:extLst>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6F6F6"/>
        </a:solidFill>
        <a:ln w="19050" cap="flat" cmpd="sng">
          <a:solidFill>
            <a:srgbClr val="FFFFFF"/>
          </a:solidFill>
          <a:prstDash val="solid"/>
          <a:round/>
          <a:headEnd type="none" w="sm" len="sm"/>
          <a:tailEnd type="none" w="sm" len="sm"/>
        </a:ln>
      </a:spPr>
      <a:bodyPr spcFirstLastPara="1" wrap="square" lIns="91425" tIns="91425" rIns="91425" bIns="91425" anchor="ctr" anchorCtr="0">
        <a:noAutofit/>
      </a:bodyPr>
      <a:lstStyle>
        <a:defPPr marL="0" indent="0" algn="l" rtl="0">
          <a:spcBef>
            <a:spcPts val="0"/>
          </a:spcBef>
          <a:spcAft>
            <a:spcPts val="0"/>
          </a:spcAft>
          <a:buNone/>
          <a:defRPr/>
        </a:defPPr>
      </a:lstStyle>
    </a:spDef>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380</TotalTime>
  <Words>1848</Words>
  <Application>Microsoft Office PowerPoint</Application>
  <PresentationFormat>Apresentação no Ecrã (16:9)</PresentationFormat>
  <Paragraphs>410</Paragraphs>
  <Slides>71</Slides>
  <Notes>71</Notes>
  <HiddenSlides>0</HiddenSlides>
  <MMClips>3</MMClips>
  <ScaleCrop>false</ScaleCrop>
  <HeadingPairs>
    <vt:vector size="6" baseType="variant">
      <vt:variant>
        <vt:lpstr>Tipos de letra usados</vt:lpstr>
      </vt:variant>
      <vt:variant>
        <vt:i4>15</vt:i4>
      </vt:variant>
      <vt:variant>
        <vt:lpstr>Tema</vt:lpstr>
      </vt:variant>
      <vt:variant>
        <vt:i4>3</vt:i4>
      </vt:variant>
      <vt:variant>
        <vt:lpstr>Títulos dos diapositivos</vt:lpstr>
      </vt:variant>
      <vt:variant>
        <vt:i4>71</vt:i4>
      </vt:variant>
    </vt:vector>
  </HeadingPairs>
  <TitlesOfParts>
    <vt:vector size="89" baseType="lpstr">
      <vt:lpstr>Calibri</vt:lpstr>
      <vt:lpstr>Roboto Black</vt:lpstr>
      <vt:lpstr>Roboto Light</vt:lpstr>
      <vt:lpstr>Didact Gothic</vt:lpstr>
      <vt:lpstr>Roboto Medium</vt:lpstr>
      <vt:lpstr>Proxima Nova</vt:lpstr>
      <vt:lpstr>Roboto Mono Thin</vt:lpstr>
      <vt:lpstr>Proxima Nova Semibold</vt:lpstr>
      <vt:lpstr>Bree Serif</vt:lpstr>
      <vt:lpstr>Impact</vt:lpstr>
      <vt:lpstr>Share Tech</vt:lpstr>
      <vt:lpstr>Arial</vt:lpstr>
      <vt:lpstr>Avenir Next LT Pro</vt:lpstr>
      <vt:lpstr>Roboto Thin</vt:lpstr>
      <vt:lpstr>Amatic SC</vt:lpstr>
      <vt:lpstr>WEB PROPOSAL</vt:lpstr>
      <vt:lpstr>SlidesGo Final Pages</vt:lpstr>
      <vt:lpstr>Slidesgo Final Pages</vt:lpstr>
      <vt:lpstr>Project  Based-Learning</vt:lpstr>
      <vt:lpstr>Introdução</vt:lpstr>
      <vt:lpstr>Objetivos</vt:lpstr>
      <vt:lpstr>Conteúdos</vt:lpstr>
      <vt:lpstr>Conteúdos</vt:lpstr>
      <vt:lpstr>Topologia Lógica</vt:lpstr>
      <vt:lpstr>Equipamentos e Ligações</vt:lpstr>
      <vt:lpstr>Ligação Física</vt:lpstr>
      <vt:lpstr>Exterior</vt:lpstr>
      <vt:lpstr>Edifício 1</vt:lpstr>
      <vt:lpstr>Edifício 2</vt:lpstr>
      <vt:lpstr>Data Center</vt:lpstr>
      <vt:lpstr>Subnetting</vt:lpstr>
      <vt:lpstr>Resultados</vt:lpstr>
      <vt:lpstr>Resultados</vt:lpstr>
      <vt:lpstr>Interfaces Lógicas</vt:lpstr>
      <vt:lpstr>Criação e Resultados</vt:lpstr>
      <vt:lpstr>VTP</vt:lpstr>
      <vt:lpstr>Criação dos Servidores e Configuração dos Clientes</vt:lpstr>
      <vt:lpstr>STP</vt:lpstr>
      <vt:lpstr>Calculo dos Custos</vt:lpstr>
      <vt:lpstr>Calculo dos Custos</vt:lpstr>
      <vt:lpstr>Resultados</vt:lpstr>
      <vt:lpstr>Atribuição de Portas ás VLAN’s</vt:lpstr>
      <vt:lpstr>Atribuição de Portas e Resultados</vt:lpstr>
      <vt:lpstr>Static Routing</vt:lpstr>
      <vt:lpstr>Criação</vt:lpstr>
      <vt:lpstr>Resultados</vt:lpstr>
      <vt:lpstr>DHCP</vt:lpstr>
      <vt:lpstr>Pool’s</vt:lpstr>
      <vt:lpstr>Relay Agent</vt:lpstr>
      <vt:lpstr>Resultados</vt:lpstr>
      <vt:lpstr>DNS</vt:lpstr>
      <vt:lpstr>Configuração</vt:lpstr>
      <vt:lpstr>Resultados</vt:lpstr>
      <vt:lpstr>Native VLAN</vt:lpstr>
      <vt:lpstr>Configuração e Resultados</vt:lpstr>
      <vt:lpstr>Access List’s</vt:lpstr>
      <vt:lpstr>XX</vt:lpstr>
      <vt:lpstr>XX</vt:lpstr>
      <vt:lpstr>XX</vt:lpstr>
      <vt:lpstr>OUR COMPANY</vt:lpstr>
      <vt:lpstr>WHAT WE ARE WORKING ON</vt:lpstr>
      <vt:lpstr>ABOUT THE PROJECT</vt:lpstr>
      <vt:lpstr>—SOMEONE FAMOUS</vt:lpstr>
      <vt:lpstr>MAJOR REQUIREMENTS</vt:lpstr>
      <vt:lpstr>BUDGET</vt:lpstr>
      <vt:lpstr>OUR GOALS</vt:lpstr>
      <vt:lpstr>PREDICTED RESULTS</vt:lpstr>
      <vt:lpstr>SNEAK PEEK</vt:lpstr>
      <vt:lpstr>PROJECT STAGES</vt:lpstr>
      <vt:lpstr>OUR PARTNERS</vt:lpstr>
      <vt:lpstr>THANKS!</vt:lpstr>
      <vt:lpstr>CREDITS</vt:lpstr>
      <vt:lpstr>RESOURCES</vt:lpstr>
      <vt:lpstr>Instructions for use</vt:lpstr>
      <vt:lpstr>Fonts &amp; colors used</vt:lpstr>
      <vt:lpstr>Storyset</vt:lpstr>
      <vt:lpstr>Use our editable graphic resources... </vt:lpstr>
      <vt:lpstr>Apresentação do PowerPoint</vt:lpstr>
      <vt:lpstr>Apresentação do PowerPoint</vt:lpstr>
      <vt:lpstr>Apresentação do PowerPoint</vt:lpstr>
      <vt:lpstr>Apresentação do PowerPoint</vt:lpstr>
      <vt:lpstr>Apresentação do PowerPoint</vt:lpstr>
      <vt:lpstr>...and our sets of editable icons</vt:lpstr>
      <vt:lpstr>Educational Icons</vt:lpstr>
      <vt:lpstr>Business Icons</vt:lpstr>
      <vt:lpstr>Help &amp; Support Icons</vt:lpstr>
      <vt:lpstr>Creative Process Icons</vt:lpstr>
      <vt:lpstr>Nature Icons</vt:lpstr>
      <vt:lpstr>SEO &amp; Marketing Icons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Base Learning</dc:title>
  <cp:lastModifiedBy>João Pedro de Noronha e Aragão</cp:lastModifiedBy>
  <cp:revision>1</cp:revision>
  <dcterms:modified xsi:type="dcterms:W3CDTF">2022-06-23T17:57:39Z</dcterms:modified>
</cp:coreProperties>
</file>